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83" r:id="rId2"/>
  </p:sldMasterIdLst>
  <p:notesMasterIdLst>
    <p:notesMasterId r:id="rId23"/>
  </p:notesMasterIdLst>
  <p:handoutMasterIdLst>
    <p:handoutMasterId r:id="rId24"/>
  </p:handoutMasterIdLst>
  <p:sldIdLst>
    <p:sldId id="287" r:id="rId3"/>
    <p:sldId id="258" r:id="rId4"/>
    <p:sldId id="282" r:id="rId5"/>
    <p:sldId id="260" r:id="rId6"/>
    <p:sldId id="283" r:id="rId7"/>
    <p:sldId id="261" r:id="rId8"/>
    <p:sldId id="292" r:id="rId9"/>
    <p:sldId id="262" r:id="rId10"/>
    <p:sldId id="266" r:id="rId11"/>
    <p:sldId id="284" r:id="rId12"/>
    <p:sldId id="269" r:id="rId13"/>
    <p:sldId id="271" r:id="rId14"/>
    <p:sldId id="272" r:id="rId15"/>
    <p:sldId id="274" r:id="rId16"/>
    <p:sldId id="279" r:id="rId17"/>
    <p:sldId id="278" r:id="rId18"/>
    <p:sldId id="285" r:id="rId19"/>
    <p:sldId id="277" r:id="rId20"/>
    <p:sldId id="268" r:id="rId21"/>
    <p:sldId id="288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0404"/>
    <a:srgbClr val="E0AA88"/>
    <a:srgbClr val="E1C3A9"/>
    <a:srgbClr val="DFB492"/>
    <a:srgbClr val="FEBD3B"/>
    <a:srgbClr val="00CBFB"/>
    <a:srgbClr val="BAD4F4"/>
    <a:srgbClr val="A5C7F1"/>
    <a:srgbClr val="E0ECFA"/>
    <a:srgbClr val="984A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41" autoAdjust="0"/>
    <p:restoredTop sz="94660"/>
  </p:normalViewPr>
  <p:slideViewPr>
    <p:cSldViewPr snapToGrid="0">
      <p:cViewPr varScale="1">
        <p:scale>
          <a:sx n="64" d="100"/>
          <a:sy n="64" d="100"/>
        </p:scale>
        <p:origin x="67" y="6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443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E96692D-BADE-A3A8-24A4-9A7EED8010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64A158B-DD8F-9CFD-9672-0CF0F39568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DEF5A-80B5-4C06-B547-BDE5650EC146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AECDBF-07BD-39E5-238F-04DEA8CA59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1574E7F-CB1E-EBAD-0D60-3696DD4FC9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05A9CB-9746-4C6F-83F8-FF71A2B1B3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5726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eg>
</file>

<file path=ppt/media/image12.png>
</file>

<file path=ppt/media/image19.jpeg>
</file>

<file path=ppt/media/image20.jpeg>
</file>

<file path=ppt/media/image21.jpeg>
</file>

<file path=ppt/media/image22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BB2335-FDF1-4011-BF44-A9A75840652B}" type="datetimeFigureOut">
              <a:rPr lang="zh-CN" altLang="en-US" smtClean="0"/>
              <a:t>2022/12/1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1CAEC8-F6C0-478C-968F-75990C6875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945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2022/12/1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30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08D4E-5B27-4C27-6E9D-70F318F8A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F2C6CE7-F729-88FB-AD31-A12E82A05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3E87DD5-7258-0579-E5DF-03A5D2A4D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175DE2-CA8D-1CB3-F2E8-2FF4BE234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756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7AC5A69-B6E9-FAF1-901A-A519CBE45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A100ACE-0628-F74E-ECF0-06C7F11EE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DAC165-4715-2122-A73C-B09BDD89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5123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C23A4-8C77-1B9B-641E-A8A3328D7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905674-391C-6107-0AE0-B796DB682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FF7304-EDCB-343D-104A-D6DAD57D6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5633AF-B33F-7740-55F3-6F25E98D5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50ADCB-6384-0197-949F-79C08A4B0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25F23A-160A-C243-8AD3-7F0088210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0360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2A6878-1519-C1BD-0CE8-E24B6203C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2578A94-FA15-08C6-93D5-32FC3B84F5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91A8D4-5BBE-3066-68F0-4AAED043EA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C4F827-502F-77F9-C126-325CDE5DE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C0F430-CBA8-118E-BBE7-8DBA87BD9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FCA7FC-1B1C-1850-06EC-0CDF6152C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13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20336E-8C05-1F1A-2B69-967A870E3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24D6701-F48F-0A8A-BFA4-1CA43C969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D10FC1-3301-4773-F80D-4A5A84487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2022/12/1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E8F747-B1EB-43E6-4003-792C0EF92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352102-146F-7CF3-801C-E53278CE2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981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03D5D00-1D35-A36E-8F28-23984E207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46B98F-428B-FB21-E2B4-BAC6C6030D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2A6B9-1733-1ED7-A226-FC2AA57D7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47159D-F128-08D7-B552-764431695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2F5004-0C3F-9A47-C35C-E55F059C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762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2022/12/1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038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6811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2022/12/1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50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CE18EE-9424-1B29-6FC6-B777330790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9F44CEE-47B8-4586-927C-80641B47A2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B38303-EA6B-4FEA-F0AE-470FF134C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8C775F-408C-0874-329A-AC332AB92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CC8013-FB5D-12EE-8318-8FEB1F518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98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61D061-3228-66FE-F3D3-F62E41FEB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1B3F8E-E8EC-36C8-B138-4B3C37094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5DDB91-519F-EB6E-5256-BF393E775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9DA6D2-25D9-920D-3CDE-D21E17D6B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085292-A508-886E-3249-8A8F2483B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582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D65533-FD6D-3C4A-982F-DC4F3EABC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9BAD51-6D22-82D5-78EF-4B25EE9BB3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76B3C5-6D8B-91E5-67F6-9FD375564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3EA55D-DCAE-6C0C-FB77-24256E29C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B5D23C-646F-0D6A-D434-D3DE67281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307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6F003C-F836-A106-13E6-FDD75961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29C2F0-EFCA-AA4C-32CD-E0D2E0D1C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DD2F5C-21C3-ED7E-EDDB-076BFF20D4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688DEE-98D5-06C0-4B63-3EC3187AB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B16328-6FCB-1BC0-6474-EB6EA0C03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D9DC335-B04F-0C1E-21D8-EBDA2693B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49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0CC4D8-1FE0-906D-75B7-013F12732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9BD475-9FFA-FBCB-34AC-24FC1E068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56D072-8A05-497E-6C37-2328A5F7D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AF513D-BBCE-B995-DF29-0395BEDF7D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147ACDF-F601-8272-7A71-0D215B671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1261CF-81AF-C28D-9468-6B521636B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DCFA814-9418-C6AC-22E2-ED77CABC7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4ABDEA0-55A0-B0D2-DAFF-13D69F359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749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516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95" r:id="rId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E56977B-8BAE-51AA-CB3F-41C787645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90CCF6-6DF7-0A77-D2AB-77984D611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0E5E88-8305-3D00-D492-C2788A3EC2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79021-1983-40C5-B7F7-15A718DDF129}" type="datetimeFigureOut">
              <a:rPr lang="zh-CN" altLang="en-US" smtClean="0"/>
              <a:t>2022/12/2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080ADE-8021-19F6-855F-C93165CDA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B7FBBC-C2C0-93B7-D8F1-F1F249B93E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01F26-B67D-4F5C-A011-5E0D035FAF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628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5" Type="http://schemas.openxmlformats.org/officeDocument/2006/relationships/image" Target="../media/image5.emf"/><Relationship Id="rId4" Type="http://schemas.openxmlformats.org/officeDocument/2006/relationships/image" Target="../media/image3.emf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5" Type="http://schemas.openxmlformats.org/officeDocument/2006/relationships/image" Target="../media/image3.emf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522A134E-CFC7-4813-B027-3E849CC6EEC2}"/>
              </a:ext>
            </a:extLst>
          </p:cNvPr>
          <p:cNvSpPr/>
          <p:nvPr/>
        </p:nvSpPr>
        <p:spPr>
          <a:xfrm>
            <a:off x="-3748482" y="-1053205"/>
            <a:ext cx="8592340" cy="8592340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F6B64F44-BA1E-4F80-BA34-7CA45E624B4A}"/>
              </a:ext>
            </a:extLst>
          </p:cNvPr>
          <p:cNvSpPr/>
          <p:nvPr/>
        </p:nvSpPr>
        <p:spPr>
          <a:xfrm>
            <a:off x="10220325" y="1457325"/>
            <a:ext cx="3943350" cy="394335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rgbClr val="E1C3A9"/>
              </a:gs>
              <a:gs pos="100000">
                <a:srgbClr val="E0AA88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2CE05D6D-7EDC-4BEB-BE02-01D013904864}"/>
              </a:ext>
            </a:extLst>
          </p:cNvPr>
          <p:cNvSpPr/>
          <p:nvPr/>
        </p:nvSpPr>
        <p:spPr>
          <a:xfrm>
            <a:off x="9525000" y="733425"/>
            <a:ext cx="5391150" cy="5391150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5046F0-744F-48FA-AA31-30628CFFAC20}"/>
              </a:ext>
            </a:extLst>
          </p:cNvPr>
          <p:cNvSpPr txBox="1"/>
          <p:nvPr/>
        </p:nvSpPr>
        <p:spPr>
          <a:xfrm>
            <a:off x="895350" y="2028825"/>
            <a:ext cx="4402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cs typeface="+mn-ea"/>
                <a:sym typeface="+mn-lt"/>
              </a:rPr>
              <a:t>研发概要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55B243-7389-469A-A8D8-B407822DAB6D}"/>
              </a:ext>
            </a:extLst>
          </p:cNvPr>
          <p:cNvSpPr txBox="1"/>
          <p:nvPr/>
        </p:nvSpPr>
        <p:spPr>
          <a:xfrm>
            <a:off x="895350" y="2781300"/>
            <a:ext cx="7512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68000">
                      <a:srgbClr val="E1C3A9"/>
                    </a:gs>
                    <a:gs pos="100000">
                      <a:srgbClr val="E0AA88"/>
                    </a:gs>
                  </a:gsLst>
                  <a:lin ang="10800000" scaled="1"/>
                </a:gradFill>
                <a:cs typeface="+mn-ea"/>
                <a:sym typeface="+mn-lt"/>
              </a:rPr>
              <a:t>益智火星车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1A34AD6-BE80-4568-94D0-44625889C980}"/>
              </a:ext>
            </a:extLst>
          </p:cNvPr>
          <p:cNvSpPr txBox="1"/>
          <p:nvPr/>
        </p:nvSpPr>
        <p:spPr>
          <a:xfrm>
            <a:off x="1001486" y="3872330"/>
            <a:ext cx="50945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FLOWING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  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COVID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ACID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ROBOT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FC8B0BA-3339-4855-9CC0-9C7D9F6EFDD3}"/>
              </a:ext>
            </a:extLst>
          </p:cNvPr>
          <p:cNvSpPr txBox="1"/>
          <p:nvPr/>
        </p:nvSpPr>
        <p:spPr>
          <a:xfrm>
            <a:off x="1001485" y="4409776"/>
            <a:ext cx="2095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汇报人：王启阳</a:t>
            </a:r>
          </a:p>
        </p:txBody>
      </p:sp>
    </p:spTree>
    <p:extLst>
      <p:ext uri="{BB962C8B-B14F-4D97-AF65-F5344CB8AC3E}">
        <p14:creationId xmlns:p14="http://schemas.microsoft.com/office/powerpoint/2010/main" val="148173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E54471-92D1-4863-B675-173D947C2BE2}"/>
              </a:ext>
            </a:extLst>
          </p:cNvPr>
          <p:cNvSpPr/>
          <p:nvPr/>
        </p:nvSpPr>
        <p:spPr>
          <a:xfrm>
            <a:off x="3797300" y="4582882"/>
            <a:ext cx="8394700" cy="2275117"/>
          </a:xfrm>
          <a:prstGeom prst="rect">
            <a:avLst/>
          </a:prstGeom>
          <a:solidFill>
            <a:srgbClr val="04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7820B8-65FC-4BA9-9B5A-32FE22E33B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3075" y="976339"/>
            <a:ext cx="5515025" cy="4702122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DBBA60B9-E20E-4FA7-A90E-7E200252AEA6}"/>
              </a:ext>
            </a:extLst>
          </p:cNvPr>
          <p:cNvGrpSpPr/>
          <p:nvPr/>
        </p:nvGrpSpPr>
        <p:grpSpPr>
          <a:xfrm>
            <a:off x="723900" y="1780629"/>
            <a:ext cx="1003300" cy="769441"/>
            <a:chOff x="876300" y="1628229"/>
            <a:chExt cx="1003300" cy="76944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42FAE1C-8BBE-4EA6-B6FF-9FA30DE46AE0}"/>
                </a:ext>
              </a:extLst>
            </p:cNvPr>
            <p:cNvSpPr/>
            <p:nvPr/>
          </p:nvSpPr>
          <p:spPr>
            <a:xfrm>
              <a:off x="1079500" y="1714500"/>
              <a:ext cx="596900" cy="596900"/>
            </a:xfrm>
            <a:prstGeom prst="rect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E542E3B-A966-41ED-9AD0-2E1ED9272405}"/>
                </a:ext>
              </a:extLst>
            </p:cNvPr>
            <p:cNvSpPr txBox="1"/>
            <p:nvPr/>
          </p:nvSpPr>
          <p:spPr>
            <a:xfrm>
              <a:off x="876300" y="1628229"/>
              <a:ext cx="10033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F327C8A6-6F7F-44F9-8609-8998BBBA5C3F}"/>
              </a:ext>
            </a:extLst>
          </p:cNvPr>
          <p:cNvSpPr txBox="1"/>
          <p:nvPr/>
        </p:nvSpPr>
        <p:spPr>
          <a:xfrm>
            <a:off x="787400" y="2550070"/>
            <a:ext cx="3124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en-US" sz="4400" spc="800" dirty="0">
                <a:solidFill>
                  <a:prstClr val="black"/>
                </a:solidFill>
                <a:cs typeface="+mn-ea"/>
                <a:sym typeface="+mn-lt"/>
              </a:rPr>
              <a:t>解决方法</a:t>
            </a:r>
          </a:p>
        </p:txBody>
      </p:sp>
    </p:spTree>
    <p:extLst>
      <p:ext uri="{BB962C8B-B14F-4D97-AF65-F5344CB8AC3E}">
        <p14:creationId xmlns:p14="http://schemas.microsoft.com/office/powerpoint/2010/main" val="392595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F18DB1E2-8CB2-4C86-90FE-1D124F1DE50E}"/>
              </a:ext>
            </a:extLst>
          </p:cNvPr>
          <p:cNvSpPr/>
          <p:nvPr/>
        </p:nvSpPr>
        <p:spPr>
          <a:xfrm>
            <a:off x="2029883" y="1511300"/>
            <a:ext cx="1765154" cy="4648200"/>
          </a:xfrm>
          <a:prstGeom prst="rect">
            <a:avLst/>
          </a:prstGeom>
          <a:solidFill>
            <a:srgbClr val="04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C7E9D49-E3E2-4EB2-AA7A-C09CD999C4AA}"/>
              </a:ext>
            </a:extLst>
          </p:cNvPr>
          <p:cNvSpPr/>
          <p:nvPr/>
        </p:nvSpPr>
        <p:spPr>
          <a:xfrm>
            <a:off x="8740776" y="1511300"/>
            <a:ext cx="1765154" cy="4648200"/>
          </a:xfrm>
          <a:prstGeom prst="rect">
            <a:avLst/>
          </a:prstGeom>
          <a:solidFill>
            <a:srgbClr val="E0AA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BD2BAE1-5B7A-4D0F-B2F8-32214FDFD231}"/>
              </a:ext>
            </a:extLst>
          </p:cNvPr>
          <p:cNvGrpSpPr/>
          <p:nvPr/>
        </p:nvGrpSpPr>
        <p:grpSpPr>
          <a:xfrm>
            <a:off x="1748802" y="481777"/>
            <a:ext cx="3689684" cy="797234"/>
            <a:chOff x="1748802" y="481777"/>
            <a:chExt cx="3689684" cy="79723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8FBEAC8-69D0-49B1-8B66-83E1ACB25A73}"/>
                </a:ext>
              </a:extLst>
            </p:cNvPr>
            <p:cNvSpPr txBox="1"/>
            <p:nvPr/>
          </p:nvSpPr>
          <p:spPr>
            <a:xfrm>
              <a:off x="1748802" y="481777"/>
              <a:ext cx="24669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cs typeface="+mn-ea"/>
                  <a:sym typeface="+mn-lt"/>
                </a:rPr>
                <a:t>解决方法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3F35AE0-1F96-46B8-A7C5-E156BB5A97D1}"/>
                </a:ext>
              </a:extLst>
            </p:cNvPr>
            <p:cNvSpPr txBox="1"/>
            <p:nvPr/>
          </p:nvSpPr>
          <p:spPr>
            <a:xfrm>
              <a:off x="1748802" y="971234"/>
              <a:ext cx="36896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dirty="0">
                  <a:cs typeface="+mn-ea"/>
                  <a:sym typeface="+mn-lt"/>
                </a:rPr>
                <a:t>BUSINESS ENTERPRISE WORK REPORT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109D75A0-2A23-4CE6-B95C-C0EFB394E1DA}"/>
              </a:ext>
            </a:extLst>
          </p:cNvPr>
          <p:cNvSpPr txBox="1"/>
          <p:nvPr/>
        </p:nvSpPr>
        <p:spPr>
          <a:xfrm>
            <a:off x="2277856" y="1927154"/>
            <a:ext cx="14754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76000"/>
                    </a:prstClr>
                  </a:outerShdw>
                </a:effectLst>
                <a:cs typeface="+mn-ea"/>
                <a:sym typeface="+mn-lt"/>
              </a:rPr>
              <a:t>S</a:t>
            </a:r>
            <a:endParaRPr lang="zh-CN" altLang="en-US" sz="96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76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88436BB-5DC5-4C35-ACFB-54E9602718CB}"/>
              </a:ext>
            </a:extLst>
          </p:cNvPr>
          <p:cNvSpPr txBox="1"/>
          <p:nvPr/>
        </p:nvSpPr>
        <p:spPr>
          <a:xfrm>
            <a:off x="2277856" y="4149714"/>
            <a:ext cx="14754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9600">
                <a:latin typeface="包图粗黑体" panose="02000800000000000000" pitchFamily="2" charset="-122"/>
                <a:ea typeface="包图粗黑体" panose="020008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76000"/>
                    </a:prst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O</a:t>
            </a:r>
            <a:endParaRPr lang="zh-CN" altLang="en-US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76000"/>
                  </a:prst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8762ECE-FBB0-4B7E-AFAC-615D742099E1}"/>
              </a:ext>
            </a:extLst>
          </p:cNvPr>
          <p:cNvSpPr txBox="1"/>
          <p:nvPr/>
        </p:nvSpPr>
        <p:spPr>
          <a:xfrm>
            <a:off x="8839346" y="4149714"/>
            <a:ext cx="14754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9600">
                <a:latin typeface="包图粗黑体" panose="02000800000000000000" pitchFamily="2" charset="-122"/>
                <a:ea typeface="包图粗黑体" panose="020008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76000"/>
                    </a:prst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</a:t>
            </a:r>
            <a:endParaRPr lang="zh-CN" altLang="en-US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76000"/>
                  </a:prst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A1645EF-E821-4D9A-A8A0-AA713C921713}"/>
              </a:ext>
            </a:extLst>
          </p:cNvPr>
          <p:cNvSpPr txBox="1"/>
          <p:nvPr/>
        </p:nvSpPr>
        <p:spPr>
          <a:xfrm>
            <a:off x="8839346" y="1927154"/>
            <a:ext cx="14754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9600">
                <a:latin typeface="包图粗黑体" panose="02000800000000000000" pitchFamily="2" charset="-122"/>
                <a:ea typeface="包图粗黑体" panose="020008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76000"/>
                    </a:prst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W</a:t>
            </a:r>
            <a:endParaRPr lang="zh-CN" altLang="en-US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76000"/>
                  </a:prst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3E2FB00-6792-4625-81DE-8B8194F5A888}"/>
              </a:ext>
            </a:extLst>
          </p:cNvPr>
          <p:cNvSpPr/>
          <p:nvPr/>
        </p:nvSpPr>
        <p:spPr>
          <a:xfrm>
            <a:off x="3912671" y="2112181"/>
            <a:ext cx="1863724" cy="2774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040404"/>
                </a:solidFill>
                <a:cs typeface="+mn-ea"/>
                <a:sym typeface="+mn-lt"/>
              </a:rPr>
              <a:t>优势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9FFC0A4-ABF1-4262-9E71-A43186C52AFE}"/>
              </a:ext>
            </a:extLst>
          </p:cNvPr>
          <p:cNvGrpSpPr/>
          <p:nvPr/>
        </p:nvGrpSpPr>
        <p:grpSpPr>
          <a:xfrm>
            <a:off x="3874945" y="2544062"/>
            <a:ext cx="1939177" cy="971550"/>
            <a:chOff x="3616699" y="2461643"/>
            <a:chExt cx="1939177" cy="971550"/>
          </a:xfrm>
          <a:noFill/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AED7212-3681-4694-A156-B620CA529B5E}"/>
                </a:ext>
              </a:extLst>
            </p:cNvPr>
            <p:cNvSpPr/>
            <p:nvPr/>
          </p:nvSpPr>
          <p:spPr>
            <a:xfrm>
              <a:off x="3654425" y="2461643"/>
              <a:ext cx="1863724" cy="9715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40404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04F2F36D-35FF-48E2-BE64-2A597D4D27A8}"/>
                </a:ext>
              </a:extLst>
            </p:cNvPr>
            <p:cNvSpPr txBox="1"/>
            <p:nvPr/>
          </p:nvSpPr>
          <p:spPr>
            <a:xfrm>
              <a:off x="3616699" y="2470365"/>
              <a:ext cx="1939177" cy="73866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rgbClr val="040404"/>
                  </a:solidFill>
                  <a:cs typeface="+mn-ea"/>
                  <a:sym typeface="+mn-lt"/>
                </a:rPr>
                <a:t>玩具本身有益智属性加持，更能被家长接收</a:t>
              </a:r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BC182145-BC73-4347-A07C-FE488B103DE2}"/>
              </a:ext>
            </a:extLst>
          </p:cNvPr>
          <p:cNvSpPr/>
          <p:nvPr/>
        </p:nvSpPr>
        <p:spPr>
          <a:xfrm>
            <a:off x="6396915" y="2112181"/>
            <a:ext cx="1863724" cy="2774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040404"/>
                </a:solidFill>
                <a:cs typeface="+mn-ea"/>
                <a:sym typeface="+mn-lt"/>
              </a:rPr>
              <a:t>劣势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D8EE3642-E02E-4FF7-8B53-CCD23B2FB4F2}"/>
              </a:ext>
            </a:extLst>
          </p:cNvPr>
          <p:cNvGrpSpPr/>
          <p:nvPr/>
        </p:nvGrpSpPr>
        <p:grpSpPr>
          <a:xfrm>
            <a:off x="6359189" y="2544062"/>
            <a:ext cx="1939177" cy="971550"/>
            <a:chOff x="3616699" y="2461643"/>
            <a:chExt cx="1939177" cy="971550"/>
          </a:xfrm>
          <a:noFill/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88A5A89-4C23-49BB-AF9A-C4141736E6B9}"/>
                </a:ext>
              </a:extLst>
            </p:cNvPr>
            <p:cNvSpPr/>
            <p:nvPr/>
          </p:nvSpPr>
          <p:spPr>
            <a:xfrm>
              <a:off x="3654425" y="2461643"/>
              <a:ext cx="1863724" cy="9715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40404"/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29F5BDF-2022-4B7F-B3C5-DB29BBD91FD4}"/>
                </a:ext>
              </a:extLst>
            </p:cNvPr>
            <p:cNvSpPr txBox="1"/>
            <p:nvPr/>
          </p:nvSpPr>
          <p:spPr>
            <a:xfrm>
              <a:off x="3616699" y="2470365"/>
              <a:ext cx="1939177" cy="73866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rgbClr val="040404"/>
                  </a:solidFill>
                  <a:cs typeface="+mn-ea"/>
                  <a:sym typeface="+mn-lt"/>
                </a:rPr>
                <a:t>由于包含科技套件，完整的产品套件包会较昂贵</a:t>
              </a:r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5519925C-D64E-40C5-84F4-182AF6545192}"/>
              </a:ext>
            </a:extLst>
          </p:cNvPr>
          <p:cNvSpPr/>
          <p:nvPr/>
        </p:nvSpPr>
        <p:spPr>
          <a:xfrm>
            <a:off x="3913169" y="4315943"/>
            <a:ext cx="1863724" cy="2774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040404"/>
                </a:solidFill>
                <a:cs typeface="+mn-ea"/>
                <a:sym typeface="+mn-lt"/>
              </a:rPr>
              <a:t>机会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8E9C9F9-2E53-4820-B9A5-3EAA6B803CF3}"/>
              </a:ext>
            </a:extLst>
          </p:cNvPr>
          <p:cNvGrpSpPr/>
          <p:nvPr/>
        </p:nvGrpSpPr>
        <p:grpSpPr>
          <a:xfrm>
            <a:off x="3875443" y="4747824"/>
            <a:ext cx="1939177" cy="971550"/>
            <a:chOff x="3616699" y="2461643"/>
            <a:chExt cx="1939177" cy="971550"/>
          </a:xfrm>
          <a:noFill/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1BD7FF3A-333E-46E9-B839-66F6357A4892}"/>
                </a:ext>
              </a:extLst>
            </p:cNvPr>
            <p:cNvSpPr/>
            <p:nvPr/>
          </p:nvSpPr>
          <p:spPr>
            <a:xfrm>
              <a:off x="3654425" y="2461643"/>
              <a:ext cx="1863724" cy="9715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40404"/>
                </a:solidFill>
                <a:cs typeface="+mn-ea"/>
                <a:sym typeface="+mn-lt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3E01071-BE72-47F4-B891-74A17ED0BD3A}"/>
                </a:ext>
              </a:extLst>
            </p:cNvPr>
            <p:cNvSpPr txBox="1"/>
            <p:nvPr/>
          </p:nvSpPr>
          <p:spPr>
            <a:xfrm>
              <a:off x="3616699" y="2470365"/>
              <a:ext cx="1939177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rgbClr val="040404"/>
                  </a:solidFill>
                  <a:cs typeface="+mn-ea"/>
                  <a:sym typeface="+mn-lt"/>
                </a:rPr>
                <a:t>推行的双减政策会让孩子们有更多游玩的时间，可以引导他们购买</a:t>
              </a:r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A754756C-2E4A-46AE-9919-618D4875C85E}"/>
              </a:ext>
            </a:extLst>
          </p:cNvPr>
          <p:cNvSpPr/>
          <p:nvPr/>
        </p:nvSpPr>
        <p:spPr>
          <a:xfrm>
            <a:off x="6397413" y="4315943"/>
            <a:ext cx="1863724" cy="2774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040404"/>
                </a:solidFill>
                <a:cs typeface="+mn-ea"/>
                <a:sym typeface="+mn-lt"/>
              </a:rPr>
              <a:t>威胁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A916E72-9656-4AA7-AAE7-E1292F8513C5}"/>
              </a:ext>
            </a:extLst>
          </p:cNvPr>
          <p:cNvGrpSpPr/>
          <p:nvPr/>
        </p:nvGrpSpPr>
        <p:grpSpPr>
          <a:xfrm>
            <a:off x="6359687" y="4747824"/>
            <a:ext cx="1939177" cy="971550"/>
            <a:chOff x="3616699" y="2461643"/>
            <a:chExt cx="1939177" cy="971550"/>
          </a:xfrm>
          <a:noFill/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7397E8F-2A19-43BC-AF9A-DC3895B69B6D}"/>
                </a:ext>
              </a:extLst>
            </p:cNvPr>
            <p:cNvSpPr/>
            <p:nvPr/>
          </p:nvSpPr>
          <p:spPr>
            <a:xfrm>
              <a:off x="3654425" y="2461643"/>
              <a:ext cx="1863724" cy="9715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40404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0530A923-AE4F-4597-8BF7-F56E9825E7F4}"/>
                </a:ext>
              </a:extLst>
            </p:cNvPr>
            <p:cNvSpPr txBox="1"/>
            <p:nvPr/>
          </p:nvSpPr>
          <p:spPr>
            <a:xfrm>
              <a:off x="3616699" y="2470365"/>
              <a:ext cx="1939177" cy="9541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rgbClr val="040404"/>
                  </a:solidFill>
                  <a:cs typeface="+mn-ea"/>
                  <a:sym typeface="+mn-lt"/>
                </a:rPr>
                <a:t>市场变更快，需要保持一定的产品更新频率以维持竞争性。</a:t>
              </a:r>
            </a:p>
          </p:txBody>
        </p:sp>
      </p:grpSp>
      <p:sp>
        <p:nvSpPr>
          <p:cNvPr id="38" name="矩形 37">
            <a:extLst>
              <a:ext uri="{FF2B5EF4-FFF2-40B4-BE49-F238E27FC236}">
                <a16:creationId xmlns:a16="http://schemas.microsoft.com/office/drawing/2014/main" id="{A356EC68-54BB-43A1-9104-DF02A8DFC42A}"/>
              </a:ext>
            </a:extLst>
          </p:cNvPr>
          <p:cNvSpPr/>
          <p:nvPr/>
        </p:nvSpPr>
        <p:spPr>
          <a:xfrm>
            <a:off x="10782155" y="5841019"/>
            <a:ext cx="1409845" cy="1016981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D8692B28-832B-4B71-B4C8-FC64D42C92DD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C460CF25-EEC3-4CF1-ADE4-CA783233F343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81B92559-8DB7-4ACF-86DE-5FCDC15231AE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653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350">
        <p:random/>
      </p:transition>
    </mc:Choice>
    <mc:Fallback xmlns="">
      <p:transition spd="slow" advTm="335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 animBg="1"/>
      <p:bldP spid="18" grpId="0" animBg="1"/>
      <p:bldP spid="22" grpId="0" animBg="1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132A1571-A2BB-4786-BF09-3E1D8C0D9DFC}"/>
              </a:ext>
            </a:extLst>
          </p:cNvPr>
          <p:cNvGrpSpPr/>
          <p:nvPr/>
        </p:nvGrpSpPr>
        <p:grpSpPr>
          <a:xfrm>
            <a:off x="1748802" y="481777"/>
            <a:ext cx="3689684" cy="797234"/>
            <a:chOff x="1748802" y="481777"/>
            <a:chExt cx="3689684" cy="79723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CB1CC03-60FB-4A80-9459-5C46C99DBFB3}"/>
                </a:ext>
              </a:extLst>
            </p:cNvPr>
            <p:cNvSpPr txBox="1"/>
            <p:nvPr/>
          </p:nvSpPr>
          <p:spPr>
            <a:xfrm>
              <a:off x="1748802" y="481777"/>
              <a:ext cx="24669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cs typeface="+mn-ea"/>
                  <a:sym typeface="+mn-lt"/>
                </a:rPr>
                <a:t>解决方法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16A6449-2DF9-4222-9B53-05A4E1766899}"/>
                </a:ext>
              </a:extLst>
            </p:cNvPr>
            <p:cNvSpPr txBox="1"/>
            <p:nvPr/>
          </p:nvSpPr>
          <p:spPr>
            <a:xfrm>
              <a:off x="1748802" y="971234"/>
              <a:ext cx="36896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dirty="0">
                  <a:cs typeface="+mn-ea"/>
                  <a:sym typeface="+mn-lt"/>
                </a:rPr>
                <a:t>BUSINESS ENTERPRISE WORK REPORT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BECCA301-B281-4842-8FF9-54DF8FE85A3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672260">
            <a:off x="-1023166" y="1793624"/>
            <a:ext cx="7534205" cy="5022301"/>
          </a:xfrm>
          <a:prstGeom prst="rect">
            <a:avLst/>
          </a:prstGeom>
          <a:effectLst>
            <a:softEdge rad="1130300"/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9C28269-FDF0-4846-9493-E6EA08DC03DE}"/>
              </a:ext>
            </a:extLst>
          </p:cNvPr>
          <p:cNvSpPr txBox="1"/>
          <p:nvPr/>
        </p:nvSpPr>
        <p:spPr>
          <a:xfrm>
            <a:off x="6747257" y="2661316"/>
            <a:ext cx="461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单击此处添加标题内容，标题要与内容相符，注意字体大小。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AE9FFA4-A64C-4B55-B119-EF5D41AD518C}"/>
              </a:ext>
            </a:extLst>
          </p:cNvPr>
          <p:cNvSpPr txBox="1"/>
          <p:nvPr/>
        </p:nvSpPr>
        <p:spPr>
          <a:xfrm>
            <a:off x="6747257" y="210607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7D41BE5-C43F-443F-993D-21F5F8207C6D}"/>
              </a:ext>
            </a:extLst>
          </p:cNvPr>
          <p:cNvSpPr txBox="1"/>
          <p:nvPr/>
        </p:nvSpPr>
        <p:spPr>
          <a:xfrm>
            <a:off x="6747257" y="3481526"/>
            <a:ext cx="461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单击此处添加标题内容，标题要与内容相符，注意字体大小。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4FFEB20-82FE-4932-B195-DCA964C7D654}"/>
              </a:ext>
            </a:extLst>
          </p:cNvPr>
          <p:cNvSpPr txBox="1"/>
          <p:nvPr/>
        </p:nvSpPr>
        <p:spPr>
          <a:xfrm>
            <a:off x="6747257" y="4301736"/>
            <a:ext cx="461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单击此处添加标题内容，标题要与内容相符，注意字体大小。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494F9CE-6EE0-4A78-A25E-172E0A3C99C8}"/>
              </a:ext>
            </a:extLst>
          </p:cNvPr>
          <p:cNvSpPr txBox="1"/>
          <p:nvPr/>
        </p:nvSpPr>
        <p:spPr>
          <a:xfrm>
            <a:off x="6747257" y="5121946"/>
            <a:ext cx="4610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单击此处添加标题内容，标题要与内容相符，注意字体大小。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FFE7C15-4B6F-488A-A709-B3A26501F130}"/>
              </a:ext>
            </a:extLst>
          </p:cNvPr>
          <p:cNvSpPr/>
          <p:nvPr/>
        </p:nvSpPr>
        <p:spPr>
          <a:xfrm>
            <a:off x="10782155" y="5841019"/>
            <a:ext cx="1409845" cy="1016981"/>
          </a:xfrm>
          <a:prstGeom prst="rect">
            <a:avLst/>
          </a:prstGeom>
          <a:solidFill>
            <a:schemeClr val="tx1">
              <a:lumMod val="95000"/>
              <a:lumOff val="5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CAE6FCE-3DC5-42E8-A46E-6F99D79F39C5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00E4C06-4692-4CF5-B51C-9AB6AACB744B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CE6C81E5-5CBD-4890-997D-186491031BC5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65419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281">
        <p:random/>
      </p:transition>
    </mc:Choice>
    <mc:Fallback xmlns="">
      <p:transition spd="slow" advTm="428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A8B2DB7-8945-4013-AE9F-A063472E9CD0}"/>
              </a:ext>
            </a:extLst>
          </p:cNvPr>
          <p:cNvGrpSpPr/>
          <p:nvPr/>
        </p:nvGrpSpPr>
        <p:grpSpPr>
          <a:xfrm>
            <a:off x="1748802" y="481777"/>
            <a:ext cx="3689684" cy="797234"/>
            <a:chOff x="1748802" y="481777"/>
            <a:chExt cx="3689684" cy="79723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81F3826-A3C9-4916-B750-539B2B48A637}"/>
                </a:ext>
              </a:extLst>
            </p:cNvPr>
            <p:cNvSpPr txBox="1"/>
            <p:nvPr/>
          </p:nvSpPr>
          <p:spPr>
            <a:xfrm>
              <a:off x="1748802" y="481777"/>
              <a:ext cx="24669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cs typeface="+mn-ea"/>
                  <a:sym typeface="+mn-lt"/>
                </a:rPr>
                <a:t>解决方法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901E010-37D9-4D39-BF1B-66643B872ED2}"/>
                </a:ext>
              </a:extLst>
            </p:cNvPr>
            <p:cNvSpPr txBox="1"/>
            <p:nvPr/>
          </p:nvSpPr>
          <p:spPr>
            <a:xfrm>
              <a:off x="1748802" y="971234"/>
              <a:ext cx="36896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dirty="0">
                  <a:cs typeface="+mn-ea"/>
                  <a:sym typeface="+mn-lt"/>
                </a:rPr>
                <a:t>BUSINESS ENTERPRISE WORK REPORT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D5775B90-0F0E-4551-857B-463B58C04696}"/>
              </a:ext>
            </a:extLst>
          </p:cNvPr>
          <p:cNvGrpSpPr/>
          <p:nvPr/>
        </p:nvGrpSpPr>
        <p:grpSpPr>
          <a:xfrm>
            <a:off x="851282" y="2279517"/>
            <a:ext cx="2537290" cy="5343519"/>
            <a:chOff x="848024" y="2471038"/>
            <a:chExt cx="2537290" cy="5343519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113342B8-AADD-4F53-A6F9-06E7F6635FFF}"/>
                </a:ext>
              </a:extLst>
            </p:cNvPr>
            <p:cNvGrpSpPr/>
            <p:nvPr/>
          </p:nvGrpSpPr>
          <p:grpSpPr>
            <a:xfrm>
              <a:off x="968972" y="2471038"/>
              <a:ext cx="2416342" cy="5343519"/>
              <a:chOff x="968972" y="2471038"/>
              <a:chExt cx="2416342" cy="5343519"/>
            </a:xfrm>
          </p:grpSpPr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0E4C9454-D139-419E-827D-C2A215541030}"/>
                  </a:ext>
                </a:extLst>
              </p:cNvPr>
              <p:cNvGrpSpPr/>
              <p:nvPr/>
            </p:nvGrpSpPr>
            <p:grpSpPr>
              <a:xfrm>
                <a:off x="968972" y="2471038"/>
                <a:ext cx="2416342" cy="5343519"/>
                <a:chOff x="2324100" y="2517775"/>
                <a:chExt cx="2416342" cy="5343519"/>
              </a:xfrm>
            </p:grpSpPr>
            <p:sp>
              <p:nvSpPr>
                <p:cNvPr id="16" name="箭头: 上 15">
                  <a:extLst>
                    <a:ext uri="{FF2B5EF4-FFF2-40B4-BE49-F238E27FC236}">
                      <a16:creationId xmlns:a16="http://schemas.microsoft.com/office/drawing/2014/main" id="{EE6623D3-E405-42C5-B9A3-73C20432CDEA}"/>
                    </a:ext>
                  </a:extLst>
                </p:cNvPr>
                <p:cNvSpPr/>
                <p:nvPr/>
              </p:nvSpPr>
              <p:spPr>
                <a:xfrm>
                  <a:off x="2781300" y="2517775"/>
                  <a:ext cx="1959142" cy="5029194"/>
                </a:xfrm>
                <a:prstGeom prst="upArrow">
                  <a:avLst>
                    <a:gd name="adj1" fmla="val 57658"/>
                    <a:gd name="adj2" fmla="val 65967"/>
                  </a:avLst>
                </a:prstGeom>
                <a:solidFill>
                  <a:schemeClr val="bg1"/>
                </a:solidFill>
                <a:ln w="317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44F42210-438A-4BAB-883F-61987D00F616}"/>
                    </a:ext>
                  </a:extLst>
                </p:cNvPr>
                <p:cNvSpPr/>
                <p:nvPr/>
              </p:nvSpPr>
              <p:spPr>
                <a:xfrm>
                  <a:off x="2324100" y="4470400"/>
                  <a:ext cx="1602015" cy="33908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9D667983-CFF2-4D07-8BAB-55F9AFE83467}"/>
                  </a:ext>
                </a:extLst>
              </p:cNvPr>
              <p:cNvSpPr/>
              <p:nvPr/>
            </p:nvSpPr>
            <p:spPr>
              <a:xfrm>
                <a:off x="1591437" y="4131064"/>
                <a:ext cx="504372" cy="504372"/>
              </a:xfrm>
              <a:prstGeom prst="ellipse">
                <a:avLst/>
              </a:prstGeom>
              <a:solidFill>
                <a:srgbClr val="E0AA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16B61264-207D-4B22-84BD-F64E776E1FD6}"/>
                  </a:ext>
                </a:extLst>
              </p:cNvPr>
              <p:cNvSpPr txBox="1"/>
              <p:nvPr/>
            </p:nvSpPr>
            <p:spPr>
              <a:xfrm>
                <a:off x="1442199" y="4126657"/>
                <a:ext cx="80284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cs typeface="+mn-ea"/>
                    <a:sym typeface="+mn-lt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81B34912-0E4F-4DB5-9593-32B10BAC9DC0}"/>
                </a:ext>
              </a:extLst>
            </p:cNvPr>
            <p:cNvGrpSpPr/>
            <p:nvPr/>
          </p:nvGrpSpPr>
          <p:grpSpPr>
            <a:xfrm>
              <a:off x="848024" y="4985635"/>
              <a:ext cx="1959142" cy="1366298"/>
              <a:chOff x="1429815" y="3230448"/>
              <a:chExt cx="1959142" cy="1366298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E7F783C-F8BB-4B0A-BD81-62473A0C54FD}"/>
                  </a:ext>
                </a:extLst>
              </p:cNvPr>
              <p:cNvSpPr txBox="1"/>
              <p:nvPr/>
            </p:nvSpPr>
            <p:spPr>
              <a:xfrm>
                <a:off x="1781722" y="3230448"/>
                <a:ext cx="125532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C6D3E4BA-AF44-4AA6-B2B3-A9AE11436270}"/>
                  </a:ext>
                </a:extLst>
              </p:cNvPr>
              <p:cNvSpPr txBox="1"/>
              <p:nvPr/>
            </p:nvSpPr>
            <p:spPr>
              <a:xfrm>
                <a:off x="1429815" y="3642639"/>
                <a:ext cx="195914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cs typeface="+mn-ea"/>
                    <a:sym typeface="+mn-lt"/>
                  </a:rPr>
                  <a:t>单击此处添加标题内容，标题要与内容相符，需要注意字体大小及文本匹配程度</a:t>
                </a: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C266C6-CEA3-4AA5-BB8D-4BEC11C735A8}"/>
              </a:ext>
            </a:extLst>
          </p:cNvPr>
          <p:cNvGrpSpPr/>
          <p:nvPr/>
        </p:nvGrpSpPr>
        <p:grpSpPr>
          <a:xfrm>
            <a:off x="3473641" y="2279517"/>
            <a:ext cx="2527503" cy="5343519"/>
            <a:chOff x="3470383" y="2471038"/>
            <a:chExt cx="2527503" cy="5343519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273F3B44-83DA-4AE3-9CEF-9B1C30FC5303}"/>
                </a:ext>
              </a:extLst>
            </p:cNvPr>
            <p:cNvGrpSpPr/>
            <p:nvPr/>
          </p:nvGrpSpPr>
          <p:grpSpPr>
            <a:xfrm>
              <a:off x="3581544" y="2471038"/>
              <a:ext cx="2416342" cy="5343519"/>
              <a:chOff x="3581544" y="2471038"/>
              <a:chExt cx="2416342" cy="5343519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CE96365E-A8CC-48B7-9C8A-7246B4BEAF7C}"/>
                  </a:ext>
                </a:extLst>
              </p:cNvPr>
              <p:cNvGrpSpPr/>
              <p:nvPr/>
            </p:nvGrpSpPr>
            <p:grpSpPr>
              <a:xfrm>
                <a:off x="3581544" y="2471038"/>
                <a:ext cx="2416342" cy="5343519"/>
                <a:chOff x="2324100" y="2517775"/>
                <a:chExt cx="2416342" cy="5343519"/>
              </a:xfrm>
            </p:grpSpPr>
            <p:sp>
              <p:nvSpPr>
                <p:cNvPr id="26" name="箭头: 上 25">
                  <a:extLst>
                    <a:ext uri="{FF2B5EF4-FFF2-40B4-BE49-F238E27FC236}">
                      <a16:creationId xmlns:a16="http://schemas.microsoft.com/office/drawing/2014/main" id="{79AD85B7-2745-4770-B11F-E88E47C9C3C9}"/>
                    </a:ext>
                  </a:extLst>
                </p:cNvPr>
                <p:cNvSpPr/>
                <p:nvPr/>
              </p:nvSpPr>
              <p:spPr>
                <a:xfrm>
                  <a:off x="2781300" y="2517775"/>
                  <a:ext cx="1959142" cy="5029194"/>
                </a:xfrm>
                <a:prstGeom prst="upArrow">
                  <a:avLst>
                    <a:gd name="adj1" fmla="val 57658"/>
                    <a:gd name="adj2" fmla="val 65967"/>
                  </a:avLst>
                </a:prstGeom>
                <a:solidFill>
                  <a:schemeClr val="bg1"/>
                </a:solidFill>
                <a:ln w="317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7" name="矩形 26">
                  <a:extLst>
                    <a:ext uri="{FF2B5EF4-FFF2-40B4-BE49-F238E27FC236}">
                      <a16:creationId xmlns:a16="http://schemas.microsoft.com/office/drawing/2014/main" id="{E5F5EC09-D943-45AC-B9CB-ECE6E0749688}"/>
                    </a:ext>
                  </a:extLst>
                </p:cNvPr>
                <p:cNvSpPr/>
                <p:nvPr/>
              </p:nvSpPr>
              <p:spPr>
                <a:xfrm>
                  <a:off x="2324100" y="4470400"/>
                  <a:ext cx="1602015" cy="33908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EF7EEF38-5084-46D2-B700-7ADFA4074C9C}"/>
                  </a:ext>
                </a:extLst>
              </p:cNvPr>
              <p:cNvSpPr/>
              <p:nvPr/>
            </p:nvSpPr>
            <p:spPr>
              <a:xfrm>
                <a:off x="4213987" y="4131064"/>
                <a:ext cx="504372" cy="504372"/>
              </a:xfrm>
              <a:prstGeom prst="ellipse">
                <a:avLst/>
              </a:prstGeom>
              <a:solidFill>
                <a:srgbClr val="E0AA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7DF4123-09D8-4489-9F34-190E2C1227B9}"/>
                  </a:ext>
                </a:extLst>
              </p:cNvPr>
              <p:cNvSpPr txBox="1"/>
              <p:nvPr/>
            </p:nvSpPr>
            <p:spPr>
              <a:xfrm>
                <a:off x="4060257" y="4126657"/>
                <a:ext cx="80284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cs typeface="+mn-ea"/>
                    <a:sym typeface="+mn-lt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EA6F8F85-28F1-48BE-B087-2A19A8E15617}"/>
                </a:ext>
              </a:extLst>
            </p:cNvPr>
            <p:cNvGrpSpPr/>
            <p:nvPr/>
          </p:nvGrpSpPr>
          <p:grpSpPr>
            <a:xfrm>
              <a:off x="3470383" y="4985635"/>
              <a:ext cx="1959142" cy="1366298"/>
              <a:chOff x="1429815" y="3230448"/>
              <a:chExt cx="1959142" cy="1366298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7F1FE316-70FA-44D8-B6A7-FD13AA7871B0}"/>
                  </a:ext>
                </a:extLst>
              </p:cNvPr>
              <p:cNvSpPr txBox="1"/>
              <p:nvPr/>
            </p:nvSpPr>
            <p:spPr>
              <a:xfrm>
                <a:off x="1781722" y="3230448"/>
                <a:ext cx="125532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9D1C39BF-4D53-40B6-987C-21DED4EE1393}"/>
                  </a:ext>
                </a:extLst>
              </p:cNvPr>
              <p:cNvSpPr txBox="1"/>
              <p:nvPr/>
            </p:nvSpPr>
            <p:spPr>
              <a:xfrm>
                <a:off x="1429815" y="3642639"/>
                <a:ext cx="195914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cs typeface="+mn-ea"/>
                    <a:sym typeface="+mn-lt"/>
                  </a:rPr>
                  <a:t>单击此处添加标题内容，标题要与内容相符，需要注意字体大小及文本匹配程度</a:t>
                </a:r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418ECCA5-9C6D-4FFB-ACDE-3840DA2E026C}"/>
              </a:ext>
            </a:extLst>
          </p:cNvPr>
          <p:cNvGrpSpPr/>
          <p:nvPr/>
        </p:nvGrpSpPr>
        <p:grpSpPr>
          <a:xfrm>
            <a:off x="8718360" y="2279517"/>
            <a:ext cx="2507927" cy="5343519"/>
            <a:chOff x="8715102" y="2471038"/>
            <a:chExt cx="2507927" cy="5343519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C16DA5EA-6C14-4D9A-8283-F5A2AF124419}"/>
                </a:ext>
              </a:extLst>
            </p:cNvPr>
            <p:cNvGrpSpPr/>
            <p:nvPr/>
          </p:nvGrpSpPr>
          <p:grpSpPr>
            <a:xfrm>
              <a:off x="8806687" y="2471038"/>
              <a:ext cx="2416342" cy="5343519"/>
              <a:chOff x="8806687" y="2471038"/>
              <a:chExt cx="2416342" cy="5343519"/>
            </a:xfrm>
          </p:grpSpPr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F34118D2-CCF6-46F4-976F-0DA8054AEAC8}"/>
                  </a:ext>
                </a:extLst>
              </p:cNvPr>
              <p:cNvGrpSpPr/>
              <p:nvPr/>
            </p:nvGrpSpPr>
            <p:grpSpPr>
              <a:xfrm>
                <a:off x="8806687" y="2471038"/>
                <a:ext cx="2416342" cy="5343519"/>
                <a:chOff x="2324100" y="2517775"/>
                <a:chExt cx="2416342" cy="5343519"/>
              </a:xfrm>
            </p:grpSpPr>
            <p:sp>
              <p:nvSpPr>
                <p:cNvPr id="36" name="箭头: 上 35">
                  <a:extLst>
                    <a:ext uri="{FF2B5EF4-FFF2-40B4-BE49-F238E27FC236}">
                      <a16:creationId xmlns:a16="http://schemas.microsoft.com/office/drawing/2014/main" id="{59FA8C77-2BAE-4647-99EC-D02736DD8B3A}"/>
                    </a:ext>
                  </a:extLst>
                </p:cNvPr>
                <p:cNvSpPr/>
                <p:nvPr/>
              </p:nvSpPr>
              <p:spPr>
                <a:xfrm>
                  <a:off x="2781300" y="2517775"/>
                  <a:ext cx="1959142" cy="5029194"/>
                </a:xfrm>
                <a:prstGeom prst="upArrow">
                  <a:avLst>
                    <a:gd name="adj1" fmla="val 57658"/>
                    <a:gd name="adj2" fmla="val 65967"/>
                  </a:avLst>
                </a:prstGeom>
                <a:solidFill>
                  <a:schemeClr val="bg1"/>
                </a:solidFill>
                <a:ln w="317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3B422311-6303-46E9-B1D6-6426E7739CB4}"/>
                    </a:ext>
                  </a:extLst>
                </p:cNvPr>
                <p:cNvSpPr/>
                <p:nvPr/>
              </p:nvSpPr>
              <p:spPr>
                <a:xfrm>
                  <a:off x="2324100" y="4470400"/>
                  <a:ext cx="1602015" cy="33908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B8DE4976-765C-4F2A-89BB-D27271A786AF}"/>
                  </a:ext>
                </a:extLst>
              </p:cNvPr>
              <p:cNvSpPr/>
              <p:nvPr/>
            </p:nvSpPr>
            <p:spPr>
              <a:xfrm>
                <a:off x="9429788" y="4131064"/>
                <a:ext cx="504372" cy="504372"/>
              </a:xfrm>
              <a:prstGeom prst="ellipse">
                <a:avLst/>
              </a:prstGeom>
              <a:solidFill>
                <a:srgbClr val="E0AA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DC0E8DB5-BDAA-45C0-93C3-6B464AAAB04B}"/>
                  </a:ext>
                </a:extLst>
              </p:cNvPr>
              <p:cNvSpPr txBox="1"/>
              <p:nvPr/>
            </p:nvSpPr>
            <p:spPr>
              <a:xfrm>
                <a:off x="9293249" y="4112216"/>
                <a:ext cx="80284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cs typeface="+mn-ea"/>
                    <a:sym typeface="+mn-lt"/>
                  </a:rPr>
                  <a:t>04</a:t>
                </a:r>
                <a:endParaRPr lang="zh-CN" altLang="en-US" sz="2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E40BEBE4-5C7D-4B86-8E9E-3F40AB570FF0}"/>
                </a:ext>
              </a:extLst>
            </p:cNvPr>
            <p:cNvGrpSpPr/>
            <p:nvPr/>
          </p:nvGrpSpPr>
          <p:grpSpPr>
            <a:xfrm>
              <a:off x="8715102" y="4985635"/>
              <a:ext cx="1959142" cy="1366298"/>
              <a:chOff x="1429815" y="3230448"/>
              <a:chExt cx="1959142" cy="1366298"/>
            </a:xfrm>
          </p:grpSpPr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EE53E555-BD1A-49A3-B741-0CCEBD1F1619}"/>
                  </a:ext>
                </a:extLst>
              </p:cNvPr>
              <p:cNvSpPr txBox="1"/>
              <p:nvPr/>
            </p:nvSpPr>
            <p:spPr>
              <a:xfrm>
                <a:off x="1781722" y="3230448"/>
                <a:ext cx="125532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3C781200-4C4E-4A59-BC09-6108DAF506CB}"/>
                  </a:ext>
                </a:extLst>
              </p:cNvPr>
              <p:cNvSpPr txBox="1"/>
              <p:nvPr/>
            </p:nvSpPr>
            <p:spPr>
              <a:xfrm>
                <a:off x="1429815" y="3642639"/>
                <a:ext cx="195914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cs typeface="+mn-ea"/>
                    <a:sym typeface="+mn-lt"/>
                  </a:rPr>
                  <a:t>单击此处添加标题内容，标题要与内容相符，需要注意字体大小及文本匹配程度</a:t>
                </a:r>
              </a:p>
            </p:txBody>
          </p:sp>
        </p:grp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C7ED2CBA-EF00-48DA-B695-4E0761A79BFB}"/>
              </a:ext>
            </a:extLst>
          </p:cNvPr>
          <p:cNvGrpSpPr/>
          <p:nvPr/>
        </p:nvGrpSpPr>
        <p:grpSpPr>
          <a:xfrm>
            <a:off x="6096000" y="2279517"/>
            <a:ext cx="2517716" cy="5343519"/>
            <a:chOff x="6092742" y="2471038"/>
            <a:chExt cx="2517716" cy="5343519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CF48233D-0918-4291-916A-B2382BEE830C}"/>
                </a:ext>
              </a:extLst>
            </p:cNvPr>
            <p:cNvGrpSpPr/>
            <p:nvPr/>
          </p:nvGrpSpPr>
          <p:grpSpPr>
            <a:xfrm>
              <a:off x="6194116" y="2471038"/>
              <a:ext cx="2416342" cy="5343519"/>
              <a:chOff x="6194116" y="2471038"/>
              <a:chExt cx="2416342" cy="5343519"/>
            </a:xfrm>
          </p:grpSpPr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A2CAD2B6-D507-44D8-99F8-DCA6AF691D71}"/>
                  </a:ext>
                </a:extLst>
              </p:cNvPr>
              <p:cNvGrpSpPr/>
              <p:nvPr/>
            </p:nvGrpSpPr>
            <p:grpSpPr>
              <a:xfrm>
                <a:off x="6194116" y="2471038"/>
                <a:ext cx="2416342" cy="5343519"/>
                <a:chOff x="2324100" y="2517775"/>
                <a:chExt cx="2416342" cy="5343519"/>
              </a:xfrm>
            </p:grpSpPr>
            <p:sp>
              <p:nvSpPr>
                <p:cNvPr id="46" name="箭头: 上 45">
                  <a:extLst>
                    <a:ext uri="{FF2B5EF4-FFF2-40B4-BE49-F238E27FC236}">
                      <a16:creationId xmlns:a16="http://schemas.microsoft.com/office/drawing/2014/main" id="{670D1DFE-44E7-4A5D-96E6-55FCA5B94B25}"/>
                    </a:ext>
                  </a:extLst>
                </p:cNvPr>
                <p:cNvSpPr/>
                <p:nvPr/>
              </p:nvSpPr>
              <p:spPr>
                <a:xfrm>
                  <a:off x="2781300" y="2517775"/>
                  <a:ext cx="1959142" cy="5029194"/>
                </a:xfrm>
                <a:prstGeom prst="upArrow">
                  <a:avLst>
                    <a:gd name="adj1" fmla="val 57658"/>
                    <a:gd name="adj2" fmla="val 65967"/>
                  </a:avLst>
                </a:prstGeom>
                <a:solidFill>
                  <a:schemeClr val="bg1"/>
                </a:solidFill>
                <a:ln w="317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BC80A0BB-DCB4-4D9A-9DA5-D927A3214B68}"/>
                    </a:ext>
                  </a:extLst>
                </p:cNvPr>
                <p:cNvSpPr/>
                <p:nvPr/>
              </p:nvSpPr>
              <p:spPr>
                <a:xfrm>
                  <a:off x="2324100" y="4470400"/>
                  <a:ext cx="1602015" cy="33908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1B12DF6E-53DE-49BA-8441-9260CF7A4407}"/>
                  </a:ext>
                </a:extLst>
              </p:cNvPr>
              <p:cNvSpPr/>
              <p:nvPr/>
            </p:nvSpPr>
            <p:spPr>
              <a:xfrm>
                <a:off x="6827647" y="4131064"/>
                <a:ext cx="504372" cy="504372"/>
              </a:xfrm>
              <a:prstGeom prst="ellipse">
                <a:avLst/>
              </a:prstGeom>
              <a:solidFill>
                <a:srgbClr val="E0AA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id="{6C1B4C08-DB90-47F9-A3EC-A040BBB382A1}"/>
                  </a:ext>
                </a:extLst>
              </p:cNvPr>
              <p:cNvSpPr txBox="1"/>
              <p:nvPr/>
            </p:nvSpPr>
            <p:spPr>
              <a:xfrm>
                <a:off x="6678409" y="4125915"/>
                <a:ext cx="80284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cs typeface="+mn-ea"/>
                    <a:sym typeface="+mn-lt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6CECC83F-7597-41D6-AD55-5E54132FD9DF}"/>
                </a:ext>
              </a:extLst>
            </p:cNvPr>
            <p:cNvGrpSpPr/>
            <p:nvPr/>
          </p:nvGrpSpPr>
          <p:grpSpPr>
            <a:xfrm>
              <a:off x="6092742" y="4985635"/>
              <a:ext cx="1959142" cy="1366298"/>
              <a:chOff x="1429815" y="3230448"/>
              <a:chExt cx="1959142" cy="1366298"/>
            </a:xfrm>
          </p:grpSpPr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41F2B485-A47D-4DE7-B571-1D047CA026F7}"/>
                  </a:ext>
                </a:extLst>
              </p:cNvPr>
              <p:cNvSpPr txBox="1"/>
              <p:nvPr/>
            </p:nvSpPr>
            <p:spPr>
              <a:xfrm>
                <a:off x="1781722" y="3230448"/>
                <a:ext cx="125532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E368A465-20D2-41FC-91EE-33D31D4034BD}"/>
                  </a:ext>
                </a:extLst>
              </p:cNvPr>
              <p:cNvSpPr txBox="1"/>
              <p:nvPr/>
            </p:nvSpPr>
            <p:spPr>
              <a:xfrm>
                <a:off x="1429815" y="3642639"/>
                <a:ext cx="195914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cs typeface="+mn-ea"/>
                    <a:sym typeface="+mn-lt"/>
                  </a:rPr>
                  <a:t>单击此处添加标题内容，标题要与内容相符，需要注意字体大小及文本匹配程度</a:t>
                </a:r>
              </a:p>
            </p:txBody>
          </p: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E48763C6-39F5-4475-A30A-B3B750DD7132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C55E3018-184F-46CF-BF54-5FB9E936B5F4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E7FBD14A-DCCB-4014-94C0-AC86791A470E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520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612">
        <p:random/>
      </p:transition>
    </mc:Choice>
    <mc:Fallback xmlns="">
      <p:transition spd="slow" advTm="361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96469CB-F8EE-4F4F-BA72-D36674B8FE87}"/>
              </a:ext>
            </a:extLst>
          </p:cNvPr>
          <p:cNvGrpSpPr/>
          <p:nvPr/>
        </p:nvGrpSpPr>
        <p:grpSpPr>
          <a:xfrm>
            <a:off x="1748802" y="481777"/>
            <a:ext cx="3689684" cy="797234"/>
            <a:chOff x="1748802" y="481777"/>
            <a:chExt cx="3689684" cy="79723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1F0C308-58E0-48A7-A706-DCA13557DCD5}"/>
                </a:ext>
              </a:extLst>
            </p:cNvPr>
            <p:cNvSpPr txBox="1"/>
            <p:nvPr/>
          </p:nvSpPr>
          <p:spPr>
            <a:xfrm>
              <a:off x="1748802" y="481777"/>
              <a:ext cx="24669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cs typeface="+mn-ea"/>
                  <a:sym typeface="+mn-lt"/>
                </a:rPr>
                <a:t>问题汇总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A55EA00-5E46-4C49-B438-45D88FE9E939}"/>
                </a:ext>
              </a:extLst>
            </p:cNvPr>
            <p:cNvSpPr txBox="1"/>
            <p:nvPr/>
          </p:nvSpPr>
          <p:spPr>
            <a:xfrm>
              <a:off x="1748802" y="971234"/>
              <a:ext cx="36896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dirty="0">
                  <a:cs typeface="+mn-ea"/>
                  <a:sym typeface="+mn-lt"/>
                </a:rPr>
                <a:t>BUSINESS ENTERPRISE WORK REPORT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BF3A60C-29AB-47D9-8320-4349EED50C99}"/>
              </a:ext>
            </a:extLst>
          </p:cNvPr>
          <p:cNvGrpSpPr/>
          <p:nvPr/>
        </p:nvGrpSpPr>
        <p:grpSpPr>
          <a:xfrm>
            <a:off x="881986" y="2114391"/>
            <a:ext cx="5061609" cy="1660209"/>
            <a:chOff x="958190" y="1888447"/>
            <a:chExt cx="5061609" cy="1660209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B08089E-1EFF-45CD-8736-16BD5BFA3109}"/>
                </a:ext>
              </a:extLst>
            </p:cNvPr>
            <p:cNvSpPr/>
            <p:nvPr/>
          </p:nvSpPr>
          <p:spPr>
            <a:xfrm>
              <a:off x="958190" y="1888447"/>
              <a:ext cx="5061609" cy="1660209"/>
            </a:xfrm>
            <a:prstGeom prst="rect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1BA6AE99-67F5-4316-ACA5-F1DECA07F6B9}"/>
                </a:ext>
              </a:extLst>
            </p:cNvPr>
            <p:cNvGrpSpPr/>
            <p:nvPr/>
          </p:nvGrpSpPr>
          <p:grpSpPr>
            <a:xfrm>
              <a:off x="2040317" y="2266874"/>
              <a:ext cx="3761655" cy="922077"/>
              <a:chOff x="1828918" y="1850862"/>
              <a:chExt cx="3761655" cy="922077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C7A587C8-BD40-45F9-8BD8-86A8CCD7806E}"/>
                  </a:ext>
                </a:extLst>
              </p:cNvPr>
              <p:cNvSpPr txBox="1"/>
              <p:nvPr/>
            </p:nvSpPr>
            <p:spPr>
              <a:xfrm>
                <a:off x="1828918" y="1850862"/>
                <a:ext cx="23147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spc="700" dirty="0">
                    <a:solidFill>
                      <a:schemeClr val="bg1"/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A623DAC8-3284-4BE3-B386-5E6C4E279C24}"/>
                  </a:ext>
                </a:extLst>
              </p:cNvPr>
              <p:cNvSpPr txBox="1"/>
              <p:nvPr/>
            </p:nvSpPr>
            <p:spPr>
              <a:xfrm>
                <a:off x="1828919" y="2193293"/>
                <a:ext cx="3761654" cy="579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1900"/>
                  </a:lnSpc>
                </a:pPr>
                <a:r>
                  <a:rPr lang="zh-CN" altLang="en-US" sz="1400" dirty="0">
                    <a:solidFill>
                      <a:schemeClr val="bg1"/>
                    </a:solidFill>
                    <a:cs typeface="+mn-ea"/>
                    <a:sym typeface="+mn-lt"/>
                  </a:rPr>
                  <a:t>单击此处添加标题内容，标题要复合内容要求，必须注意字体大小以及标题内容。</a:t>
                </a:r>
              </a:p>
            </p:txBody>
          </p:sp>
        </p:grp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3A1D5AEC-ED54-458A-988D-64FBCA906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03715" y="2360129"/>
              <a:ext cx="660400" cy="716844"/>
            </a:xfrm>
            <a:prstGeom prst="rect">
              <a:avLst/>
            </a:prstGeom>
          </p:spPr>
        </p:pic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E787ED9-FD7C-4DB3-B152-50F2413FC0BE}"/>
              </a:ext>
            </a:extLst>
          </p:cNvPr>
          <p:cNvGrpSpPr/>
          <p:nvPr/>
        </p:nvGrpSpPr>
        <p:grpSpPr>
          <a:xfrm>
            <a:off x="6096000" y="2114391"/>
            <a:ext cx="5061609" cy="1660209"/>
            <a:chOff x="6172204" y="1888447"/>
            <a:chExt cx="5061609" cy="1660209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0987220-2D9B-4098-B311-4F50E7380233}"/>
                </a:ext>
              </a:extLst>
            </p:cNvPr>
            <p:cNvSpPr/>
            <p:nvPr/>
          </p:nvSpPr>
          <p:spPr>
            <a:xfrm>
              <a:off x="6172204" y="1888447"/>
              <a:ext cx="5061609" cy="16602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E47D3F72-35AB-4565-8A8C-58C74F875900}"/>
                </a:ext>
              </a:extLst>
            </p:cNvPr>
            <p:cNvGrpSpPr/>
            <p:nvPr/>
          </p:nvGrpSpPr>
          <p:grpSpPr>
            <a:xfrm>
              <a:off x="7318541" y="2266874"/>
              <a:ext cx="3761655" cy="922077"/>
              <a:chOff x="2192717" y="2419274"/>
              <a:chExt cx="3761655" cy="922077"/>
            </a:xfrm>
          </p:grpSpPr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7E5244F8-422C-4AF8-B946-B7E6200FF7EA}"/>
                  </a:ext>
                </a:extLst>
              </p:cNvPr>
              <p:cNvSpPr txBox="1"/>
              <p:nvPr/>
            </p:nvSpPr>
            <p:spPr>
              <a:xfrm>
                <a:off x="2192717" y="2419274"/>
                <a:ext cx="23147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spc="7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28443D2F-7AA7-4FBC-A7D3-617FE88E8247}"/>
                  </a:ext>
                </a:extLst>
              </p:cNvPr>
              <p:cNvSpPr txBox="1"/>
              <p:nvPr/>
            </p:nvSpPr>
            <p:spPr>
              <a:xfrm>
                <a:off x="2192718" y="2761705"/>
                <a:ext cx="3761654" cy="579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1900"/>
                  </a:lnSpc>
                </a:pPr>
                <a:r>
                  <a:rPr lang="zh-CN" altLang="en-US" sz="14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单击此处添加标题内容，标题要复合内容要求，必须注意字体大小以及标题内容。</a:t>
                </a:r>
              </a:p>
            </p:txBody>
          </p:sp>
        </p:grp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605B09D9-3785-4C3B-A837-EFF3B9FA7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57632" y="2438090"/>
              <a:ext cx="667766" cy="560923"/>
            </a:xfrm>
            <a:prstGeom prst="rect">
              <a:avLst/>
            </a:prstGeom>
          </p:spPr>
        </p:pic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0BAB21B1-1FE3-4F89-81B6-7CB8D50EBE23}"/>
              </a:ext>
            </a:extLst>
          </p:cNvPr>
          <p:cNvGrpSpPr/>
          <p:nvPr/>
        </p:nvGrpSpPr>
        <p:grpSpPr>
          <a:xfrm>
            <a:off x="6095999" y="4282460"/>
            <a:ext cx="5061609" cy="1660209"/>
            <a:chOff x="6172203" y="3780747"/>
            <a:chExt cx="5061609" cy="1660209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687EEEC-389A-4985-8C9D-9C8171CE54AD}"/>
                </a:ext>
              </a:extLst>
            </p:cNvPr>
            <p:cNvSpPr/>
            <p:nvPr/>
          </p:nvSpPr>
          <p:spPr>
            <a:xfrm>
              <a:off x="6172203" y="3780747"/>
              <a:ext cx="5061609" cy="16602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6EBA6257-A9EF-4450-B1C1-0F55B6CE8FDD}"/>
                </a:ext>
              </a:extLst>
            </p:cNvPr>
            <p:cNvGrpSpPr/>
            <p:nvPr/>
          </p:nvGrpSpPr>
          <p:grpSpPr>
            <a:xfrm>
              <a:off x="7318541" y="4159174"/>
              <a:ext cx="3761655" cy="922077"/>
              <a:chOff x="2192717" y="2419274"/>
              <a:chExt cx="3761655" cy="922077"/>
            </a:xfrm>
          </p:grpSpPr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047397E8-495D-4BE0-8735-DF9A658F42DE}"/>
                  </a:ext>
                </a:extLst>
              </p:cNvPr>
              <p:cNvSpPr txBox="1"/>
              <p:nvPr/>
            </p:nvSpPr>
            <p:spPr>
              <a:xfrm>
                <a:off x="2192717" y="2419274"/>
                <a:ext cx="23147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spc="7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E4E77D81-9BFB-4C9E-A66E-EF3736F28270}"/>
                  </a:ext>
                </a:extLst>
              </p:cNvPr>
              <p:cNvSpPr txBox="1"/>
              <p:nvPr/>
            </p:nvSpPr>
            <p:spPr>
              <a:xfrm>
                <a:off x="2192718" y="2761705"/>
                <a:ext cx="3761654" cy="579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19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单击此处添加标题内容，标题要复合内容要求，必须注意字体大小以及标题内容。</a:t>
                </a:r>
              </a:p>
            </p:txBody>
          </p:sp>
        </p:grpSp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7081B787-80A5-4B07-8CDC-C903757E2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34238" y="4265769"/>
              <a:ext cx="635820" cy="690164"/>
            </a:xfrm>
            <a:prstGeom prst="rect">
              <a:avLst/>
            </a:prstGeom>
          </p:spPr>
        </p:pic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52ED2F88-466F-4191-980B-E3E9F5C28015}"/>
              </a:ext>
            </a:extLst>
          </p:cNvPr>
          <p:cNvGrpSpPr/>
          <p:nvPr/>
        </p:nvGrpSpPr>
        <p:grpSpPr>
          <a:xfrm>
            <a:off x="881985" y="4282460"/>
            <a:ext cx="5061609" cy="1660209"/>
            <a:chOff x="958189" y="3780747"/>
            <a:chExt cx="5061609" cy="1660209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B9D5AC97-5D8A-46FA-8EFA-0F9C5B88E5D8}"/>
                </a:ext>
              </a:extLst>
            </p:cNvPr>
            <p:cNvSpPr/>
            <p:nvPr/>
          </p:nvSpPr>
          <p:spPr>
            <a:xfrm>
              <a:off x="958189" y="3780747"/>
              <a:ext cx="5061609" cy="16602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51F64E23-8D1E-4897-B332-FFEDC7D77689}"/>
                </a:ext>
              </a:extLst>
            </p:cNvPr>
            <p:cNvGrpSpPr/>
            <p:nvPr/>
          </p:nvGrpSpPr>
          <p:grpSpPr>
            <a:xfrm>
              <a:off x="2040317" y="4159174"/>
              <a:ext cx="3761655" cy="922077"/>
              <a:chOff x="2192717" y="2419274"/>
              <a:chExt cx="3761655" cy="922077"/>
            </a:xfrm>
          </p:grpSpPr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9F7160C6-E405-40E6-A3DA-5D49B07D542B}"/>
                  </a:ext>
                </a:extLst>
              </p:cNvPr>
              <p:cNvSpPr txBox="1"/>
              <p:nvPr/>
            </p:nvSpPr>
            <p:spPr>
              <a:xfrm>
                <a:off x="2192717" y="2419274"/>
                <a:ext cx="23147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spc="7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8B804E6D-B308-402D-AF71-939E3CF0EEF4}"/>
                  </a:ext>
                </a:extLst>
              </p:cNvPr>
              <p:cNvSpPr txBox="1"/>
              <p:nvPr/>
            </p:nvSpPr>
            <p:spPr>
              <a:xfrm>
                <a:off x="2192718" y="2761705"/>
                <a:ext cx="3761654" cy="5796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19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单击此处添加标题内容，标题要复合内容要求，必须注意字体大小以及标题内容。</a:t>
                </a:r>
              </a:p>
            </p:txBody>
          </p:sp>
        </p:grp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EB164E5B-8512-4A68-9EFD-205F47757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03715" y="4290833"/>
              <a:ext cx="634997" cy="640037"/>
            </a:xfrm>
            <a:prstGeom prst="rect">
              <a:avLst/>
            </a:prstGeom>
          </p:spPr>
        </p:pic>
      </p:grpSp>
      <p:sp>
        <p:nvSpPr>
          <p:cNvPr id="36" name="矩形 35">
            <a:extLst>
              <a:ext uri="{FF2B5EF4-FFF2-40B4-BE49-F238E27FC236}">
                <a16:creationId xmlns:a16="http://schemas.microsoft.com/office/drawing/2014/main" id="{E919C397-3FF7-4583-B105-812674421811}"/>
              </a:ext>
            </a:extLst>
          </p:cNvPr>
          <p:cNvSpPr/>
          <p:nvPr/>
        </p:nvSpPr>
        <p:spPr>
          <a:xfrm>
            <a:off x="10782155" y="5841019"/>
            <a:ext cx="1409845" cy="1016981"/>
          </a:xfrm>
          <a:prstGeom prst="rect">
            <a:avLst/>
          </a:prstGeom>
          <a:solidFill>
            <a:srgbClr val="040404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B2CEC946-6FC0-4400-83AA-13EBECE6F083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F0F1B497-7C7D-448D-AD53-156D207028A0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D00E2FF4-E24F-4268-B4C0-188A48B8A904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4967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91">
        <p:random/>
      </p:transition>
    </mc:Choice>
    <mc:Fallback xmlns="">
      <p:transition spd="slow" advTm="209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C56C8EA8-E042-4DD6-80E2-93F511ECC800}"/>
              </a:ext>
            </a:extLst>
          </p:cNvPr>
          <p:cNvGrpSpPr/>
          <p:nvPr/>
        </p:nvGrpSpPr>
        <p:grpSpPr>
          <a:xfrm>
            <a:off x="1748802" y="481777"/>
            <a:ext cx="3689684" cy="797234"/>
            <a:chOff x="1748802" y="481777"/>
            <a:chExt cx="3689684" cy="79723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9C6B17E-B1ED-46E5-AB1D-4843CD035C9E}"/>
                </a:ext>
              </a:extLst>
            </p:cNvPr>
            <p:cNvSpPr txBox="1"/>
            <p:nvPr/>
          </p:nvSpPr>
          <p:spPr>
            <a:xfrm>
              <a:off x="1748802" y="481777"/>
              <a:ext cx="24669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cs typeface="+mn-ea"/>
                  <a:sym typeface="+mn-lt"/>
                </a:rPr>
                <a:t>未来计划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D7BBE3E-F968-4649-97DA-195768CC88BD}"/>
                </a:ext>
              </a:extLst>
            </p:cNvPr>
            <p:cNvSpPr txBox="1"/>
            <p:nvPr/>
          </p:nvSpPr>
          <p:spPr>
            <a:xfrm>
              <a:off x="1748802" y="971234"/>
              <a:ext cx="36896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dirty="0">
                  <a:cs typeface="+mn-ea"/>
                  <a:sym typeface="+mn-lt"/>
                </a:rPr>
                <a:t>BUSINESS ENTERPRISE WORK REPORT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F53B2D2B-52E2-4340-9761-EABCCA774A24}"/>
              </a:ext>
            </a:extLst>
          </p:cNvPr>
          <p:cNvGrpSpPr/>
          <p:nvPr/>
        </p:nvGrpSpPr>
        <p:grpSpPr>
          <a:xfrm>
            <a:off x="4851400" y="2362200"/>
            <a:ext cx="2489200" cy="2489200"/>
            <a:chOff x="4851400" y="2362200"/>
            <a:chExt cx="2489200" cy="2489200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5009D04A-8A40-4ED8-B056-D0A985A5096E}"/>
                </a:ext>
              </a:extLst>
            </p:cNvPr>
            <p:cNvSpPr/>
            <p:nvPr/>
          </p:nvSpPr>
          <p:spPr>
            <a:xfrm>
              <a:off x="4851400" y="2362200"/>
              <a:ext cx="2489200" cy="248920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6C66FFF8-19AE-4A5A-881A-051D1C282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62222" y="2895600"/>
              <a:ext cx="1467556" cy="1422400"/>
            </a:xfrm>
            <a:prstGeom prst="rect">
              <a:avLst/>
            </a:prstGeom>
          </p:spPr>
        </p:pic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63E38F9-8296-45E3-B13A-7A07DCFF533A}"/>
              </a:ext>
            </a:extLst>
          </p:cNvPr>
          <p:cNvGrpSpPr/>
          <p:nvPr/>
        </p:nvGrpSpPr>
        <p:grpSpPr>
          <a:xfrm>
            <a:off x="2708714" y="2604709"/>
            <a:ext cx="2142686" cy="2004183"/>
            <a:chOff x="2708714" y="2604709"/>
            <a:chExt cx="2142686" cy="2004183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E323D4DC-C312-4492-A34B-1D64D71E3896}"/>
                </a:ext>
              </a:extLst>
            </p:cNvPr>
            <p:cNvGrpSpPr/>
            <p:nvPr/>
          </p:nvGrpSpPr>
          <p:grpSpPr>
            <a:xfrm>
              <a:off x="2708714" y="2604709"/>
              <a:ext cx="2142686" cy="2004183"/>
              <a:chOff x="2708714" y="2596955"/>
              <a:chExt cx="2142686" cy="2004183"/>
            </a:xfrm>
          </p:grpSpPr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AF01E485-3755-4554-913A-CAFB818F5A8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68174" y="3606800"/>
                <a:ext cx="1483226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2E1ECC46-8908-410F-B970-E3D7CBB936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8174" y="2631440"/>
                <a:ext cx="0" cy="195072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3DAE1B1D-4C68-4FFD-9696-11EC5D4590F0}"/>
                  </a:ext>
                </a:extLst>
              </p:cNvPr>
              <p:cNvCxnSpPr/>
              <p:nvPr/>
            </p:nvCxnSpPr>
            <p:spPr>
              <a:xfrm flipH="1">
                <a:off x="2743200" y="2631440"/>
                <a:ext cx="624974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31E361B1-B57D-4A14-9F45-001D53A97BB8}"/>
                  </a:ext>
                </a:extLst>
              </p:cNvPr>
              <p:cNvCxnSpPr/>
              <p:nvPr/>
            </p:nvCxnSpPr>
            <p:spPr>
              <a:xfrm flipH="1">
                <a:off x="2743200" y="4566653"/>
                <a:ext cx="624974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D5F8885B-E3CA-4D93-9450-466BCADC3F6C}"/>
                  </a:ext>
                </a:extLst>
              </p:cNvPr>
              <p:cNvSpPr/>
              <p:nvPr/>
            </p:nvSpPr>
            <p:spPr>
              <a:xfrm>
                <a:off x="3333690" y="4532168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32760092-3255-434E-BCAC-45EB09038933}"/>
                  </a:ext>
                </a:extLst>
              </p:cNvPr>
              <p:cNvSpPr/>
              <p:nvPr/>
            </p:nvSpPr>
            <p:spPr>
              <a:xfrm>
                <a:off x="2708714" y="4526894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4FAF8D73-01D4-450B-8733-78EC93DED2C2}"/>
                  </a:ext>
                </a:extLst>
              </p:cNvPr>
              <p:cNvSpPr/>
              <p:nvPr/>
            </p:nvSpPr>
            <p:spPr>
              <a:xfrm>
                <a:off x="3333690" y="3572315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928C9043-4C7D-4E07-B830-9B532EEB8173}"/>
                  </a:ext>
                </a:extLst>
              </p:cNvPr>
              <p:cNvSpPr/>
              <p:nvPr/>
            </p:nvSpPr>
            <p:spPr>
              <a:xfrm>
                <a:off x="3333690" y="2604709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10284546-5F7D-4359-9C58-8CBC42D45B11}"/>
                  </a:ext>
                </a:extLst>
              </p:cNvPr>
              <p:cNvSpPr/>
              <p:nvPr/>
            </p:nvSpPr>
            <p:spPr>
              <a:xfrm>
                <a:off x="2708714" y="2596955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C2033ABE-1B0E-404B-9E65-373EDF6D254A}"/>
                  </a:ext>
                </a:extLst>
              </p:cNvPr>
              <p:cNvSpPr/>
              <p:nvPr/>
            </p:nvSpPr>
            <p:spPr>
              <a:xfrm>
                <a:off x="3806349" y="3572315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10737835-C077-41DB-A076-DB19ADFC6175}"/>
                  </a:ext>
                </a:extLst>
              </p:cNvPr>
              <p:cNvSpPr/>
              <p:nvPr/>
            </p:nvSpPr>
            <p:spPr>
              <a:xfrm>
                <a:off x="4463771" y="3573719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4A3D1273-6622-4AE9-BAD6-9DEBC4B4AD4F}"/>
                </a:ext>
              </a:extLst>
            </p:cNvPr>
            <p:cNvGrpSpPr/>
            <p:nvPr/>
          </p:nvGrpSpPr>
          <p:grpSpPr>
            <a:xfrm>
              <a:off x="3878997" y="3314412"/>
              <a:ext cx="584775" cy="584775"/>
              <a:chOff x="3878997" y="3314412"/>
              <a:chExt cx="584775" cy="584775"/>
            </a:xfrm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EEAD2CC5-BC12-4C10-90D4-FB0583888D65}"/>
                  </a:ext>
                </a:extLst>
              </p:cNvPr>
              <p:cNvSpPr/>
              <p:nvPr/>
            </p:nvSpPr>
            <p:spPr>
              <a:xfrm>
                <a:off x="3878997" y="3314412"/>
                <a:ext cx="584775" cy="5847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032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15" name="图片 14">
                <a:extLst>
                  <a:ext uri="{FF2B5EF4-FFF2-40B4-BE49-F238E27FC236}">
                    <a16:creationId xmlns:a16="http://schemas.microsoft.com/office/drawing/2014/main" id="{CA62AF91-3B4F-4E53-B0F9-4A7B0A7225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014084" y="3454573"/>
                <a:ext cx="314600" cy="299737"/>
              </a:xfrm>
              <a:prstGeom prst="rect">
                <a:avLst/>
              </a:prstGeom>
            </p:spPr>
          </p:pic>
        </p:grp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67AB638E-77F7-4F50-BACB-2412C18792B1}"/>
              </a:ext>
            </a:extLst>
          </p:cNvPr>
          <p:cNvGrpSpPr/>
          <p:nvPr/>
        </p:nvGrpSpPr>
        <p:grpSpPr>
          <a:xfrm>
            <a:off x="7340600" y="2604709"/>
            <a:ext cx="2142686" cy="2004183"/>
            <a:chOff x="7340600" y="2604709"/>
            <a:chExt cx="2142686" cy="200418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18682247-88BA-4C96-B675-37A29A0BEAAC}"/>
                </a:ext>
              </a:extLst>
            </p:cNvPr>
            <p:cNvGrpSpPr/>
            <p:nvPr/>
          </p:nvGrpSpPr>
          <p:grpSpPr>
            <a:xfrm rot="10800000">
              <a:off x="7340600" y="2604709"/>
              <a:ext cx="2142686" cy="2004183"/>
              <a:chOff x="2708714" y="2596955"/>
              <a:chExt cx="2142686" cy="2004183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EA5205EE-7703-4A67-B40A-37945CE7365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68174" y="3606800"/>
                <a:ext cx="1483226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F7039AC1-6AD6-487A-8E9D-B5375E1A35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8174" y="2631440"/>
                <a:ext cx="0" cy="195072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CE2E14AE-F5FA-4323-BCDA-C65B278D3978}"/>
                  </a:ext>
                </a:extLst>
              </p:cNvPr>
              <p:cNvCxnSpPr/>
              <p:nvPr/>
            </p:nvCxnSpPr>
            <p:spPr>
              <a:xfrm flipH="1">
                <a:off x="2743200" y="2631440"/>
                <a:ext cx="624974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620A125-91FC-409F-B6E9-85D2ADA1AB99}"/>
                  </a:ext>
                </a:extLst>
              </p:cNvPr>
              <p:cNvCxnSpPr/>
              <p:nvPr/>
            </p:nvCxnSpPr>
            <p:spPr>
              <a:xfrm flipH="1">
                <a:off x="2743200" y="4566653"/>
                <a:ext cx="624974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9F1BAE90-6F2A-4F23-8D43-A57AA3958B4F}"/>
                  </a:ext>
                </a:extLst>
              </p:cNvPr>
              <p:cNvSpPr/>
              <p:nvPr/>
            </p:nvSpPr>
            <p:spPr>
              <a:xfrm>
                <a:off x="3333690" y="4532168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30CEC1D4-B9B3-4BB3-8381-F08ABB361C25}"/>
                  </a:ext>
                </a:extLst>
              </p:cNvPr>
              <p:cNvSpPr/>
              <p:nvPr/>
            </p:nvSpPr>
            <p:spPr>
              <a:xfrm>
                <a:off x="2708714" y="4526894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832E2E2E-8582-40CF-B9CF-791AAD537C6E}"/>
                  </a:ext>
                </a:extLst>
              </p:cNvPr>
              <p:cNvSpPr/>
              <p:nvPr/>
            </p:nvSpPr>
            <p:spPr>
              <a:xfrm>
                <a:off x="3333690" y="3572315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9FA38B1A-49C1-4C52-82E6-313659EC04A0}"/>
                  </a:ext>
                </a:extLst>
              </p:cNvPr>
              <p:cNvSpPr/>
              <p:nvPr/>
            </p:nvSpPr>
            <p:spPr>
              <a:xfrm>
                <a:off x="3333690" y="2604709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64DE8DEE-B5DA-4A17-9B5B-8BE8288167A5}"/>
                  </a:ext>
                </a:extLst>
              </p:cNvPr>
              <p:cNvSpPr/>
              <p:nvPr/>
            </p:nvSpPr>
            <p:spPr>
              <a:xfrm>
                <a:off x="2708714" y="2596955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" name="椭圆 40">
                <a:extLst>
                  <a:ext uri="{FF2B5EF4-FFF2-40B4-BE49-F238E27FC236}">
                    <a16:creationId xmlns:a16="http://schemas.microsoft.com/office/drawing/2014/main" id="{E8C6CA21-AA7E-4A48-AFDF-000D8DB18E7C}"/>
                  </a:ext>
                </a:extLst>
              </p:cNvPr>
              <p:cNvSpPr/>
              <p:nvPr/>
            </p:nvSpPr>
            <p:spPr>
              <a:xfrm>
                <a:off x="3849027" y="3564563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482F9356-E3F3-4B36-A6E8-EDB751CE2D4C}"/>
                  </a:ext>
                </a:extLst>
              </p:cNvPr>
              <p:cNvSpPr/>
              <p:nvPr/>
            </p:nvSpPr>
            <p:spPr>
              <a:xfrm>
                <a:off x="4500579" y="3572315"/>
                <a:ext cx="68970" cy="6897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0F425E3E-28D8-4E50-B657-53C775B12ED7}"/>
                </a:ext>
              </a:extLst>
            </p:cNvPr>
            <p:cNvGrpSpPr/>
            <p:nvPr/>
          </p:nvGrpSpPr>
          <p:grpSpPr>
            <a:xfrm>
              <a:off x="7693743" y="3314412"/>
              <a:ext cx="584775" cy="584775"/>
              <a:chOff x="7693743" y="3314412"/>
              <a:chExt cx="584775" cy="584775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7EB52DCD-F922-41E5-A3AF-D23B9F82D9CE}"/>
                  </a:ext>
                </a:extLst>
              </p:cNvPr>
              <p:cNvSpPr/>
              <p:nvPr/>
            </p:nvSpPr>
            <p:spPr>
              <a:xfrm>
                <a:off x="7693743" y="3314412"/>
                <a:ext cx="584775" cy="5847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03200" algn="ctr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31" name="图片 30">
                <a:extLst>
                  <a:ext uri="{FF2B5EF4-FFF2-40B4-BE49-F238E27FC236}">
                    <a16:creationId xmlns:a16="http://schemas.microsoft.com/office/drawing/2014/main" id="{5730C102-42C4-4A03-90F6-7E63498BCF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817409" y="3458005"/>
                <a:ext cx="337443" cy="297588"/>
              </a:xfrm>
              <a:prstGeom prst="rect">
                <a:avLst/>
              </a:prstGeom>
            </p:spPr>
          </p:pic>
        </p:grp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243809DF-720A-4D90-A1A1-7BBF26A2BB37}"/>
              </a:ext>
            </a:extLst>
          </p:cNvPr>
          <p:cNvGrpSpPr/>
          <p:nvPr/>
        </p:nvGrpSpPr>
        <p:grpSpPr>
          <a:xfrm>
            <a:off x="377371" y="2332962"/>
            <a:ext cx="2306154" cy="1042962"/>
            <a:chOff x="417927" y="2346577"/>
            <a:chExt cx="2306154" cy="1042962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581073B-D51F-4527-ADFD-7F8270DF02A9}"/>
                </a:ext>
              </a:extLst>
            </p:cNvPr>
            <p:cNvSpPr txBox="1"/>
            <p:nvPr/>
          </p:nvSpPr>
          <p:spPr>
            <a:xfrm>
              <a:off x="596377" y="2346577"/>
              <a:ext cx="2127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dirty="0">
                  <a:cs typeface="+mn-ea"/>
                  <a:sym typeface="+mn-lt"/>
                </a:rPr>
                <a:t>添加标题内容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FA0C35BF-5DFE-4EF2-B9A3-BFEE42D807A9}"/>
                </a:ext>
              </a:extLst>
            </p:cNvPr>
            <p:cNvSpPr txBox="1"/>
            <p:nvPr/>
          </p:nvSpPr>
          <p:spPr>
            <a:xfrm>
              <a:off x="417927" y="2743208"/>
              <a:ext cx="23061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spc="300" dirty="0">
                  <a:cs typeface="+mn-ea"/>
                  <a:sym typeface="+mn-lt"/>
                </a:rPr>
                <a:t>此处添加内容要与标题相符，需要注意字体大小及文本匹配程度，注意排版。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0DB0317-2B4B-498B-AA56-CC012FEC97A0}"/>
              </a:ext>
            </a:extLst>
          </p:cNvPr>
          <p:cNvGrpSpPr/>
          <p:nvPr/>
        </p:nvGrpSpPr>
        <p:grpSpPr>
          <a:xfrm>
            <a:off x="377371" y="4052926"/>
            <a:ext cx="2306154" cy="1042962"/>
            <a:chOff x="417927" y="2346577"/>
            <a:chExt cx="2306154" cy="1042962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024B3F00-FAE0-449A-8D5F-7079858795EB}"/>
                </a:ext>
              </a:extLst>
            </p:cNvPr>
            <p:cNvSpPr txBox="1"/>
            <p:nvPr/>
          </p:nvSpPr>
          <p:spPr>
            <a:xfrm>
              <a:off x="596377" y="2346577"/>
              <a:ext cx="2127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dirty="0">
                  <a:cs typeface="+mn-ea"/>
                  <a:sym typeface="+mn-lt"/>
                </a:rPr>
                <a:t>添加标题内容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962DD1E1-62A7-4C78-A355-035FABDFF647}"/>
                </a:ext>
              </a:extLst>
            </p:cNvPr>
            <p:cNvSpPr txBox="1"/>
            <p:nvPr/>
          </p:nvSpPr>
          <p:spPr>
            <a:xfrm>
              <a:off x="417927" y="2743208"/>
              <a:ext cx="23061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spc="300" dirty="0">
                  <a:cs typeface="+mn-ea"/>
                  <a:sym typeface="+mn-lt"/>
                </a:rPr>
                <a:t>此处添加内容要与标题相符，需要注意字体大小及文本匹配程度，注意排版。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420021E4-1B33-4C8D-87FE-127B8A432774}"/>
              </a:ext>
            </a:extLst>
          </p:cNvPr>
          <p:cNvGrpSpPr/>
          <p:nvPr/>
        </p:nvGrpSpPr>
        <p:grpSpPr>
          <a:xfrm>
            <a:off x="9483286" y="2332962"/>
            <a:ext cx="2306154" cy="1042962"/>
            <a:chOff x="417927" y="2346577"/>
            <a:chExt cx="2306154" cy="1042962"/>
          </a:xfrm>
        </p:grpSpPr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561E3364-4559-42E6-9D4C-9A03F7E4E973}"/>
                </a:ext>
              </a:extLst>
            </p:cNvPr>
            <p:cNvSpPr txBox="1"/>
            <p:nvPr/>
          </p:nvSpPr>
          <p:spPr>
            <a:xfrm>
              <a:off x="417927" y="2346577"/>
              <a:ext cx="2127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cs typeface="+mn-ea"/>
                  <a:sym typeface="+mn-lt"/>
                </a:rPr>
                <a:t>添加标题内容</a:t>
              </a: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4745796B-6C1D-407C-8DFF-6CD5FDBB2A78}"/>
                </a:ext>
              </a:extLst>
            </p:cNvPr>
            <p:cNvSpPr txBox="1"/>
            <p:nvPr/>
          </p:nvSpPr>
          <p:spPr>
            <a:xfrm>
              <a:off x="417927" y="2743208"/>
              <a:ext cx="23061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spc="300" dirty="0">
                  <a:cs typeface="+mn-ea"/>
                  <a:sym typeface="+mn-lt"/>
                </a:rPr>
                <a:t>此处添加内容要与标题相符，需要注意字体大小及文本匹配程度，注意排版。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2A5A28FE-84C4-4420-95A9-C2BD35A7A7B4}"/>
              </a:ext>
            </a:extLst>
          </p:cNvPr>
          <p:cNvGrpSpPr/>
          <p:nvPr/>
        </p:nvGrpSpPr>
        <p:grpSpPr>
          <a:xfrm>
            <a:off x="9483286" y="4052926"/>
            <a:ext cx="2306154" cy="1042962"/>
            <a:chOff x="417927" y="2346577"/>
            <a:chExt cx="2306154" cy="1042962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144FFBAD-540D-45B5-B374-A925DFCCB218}"/>
                </a:ext>
              </a:extLst>
            </p:cNvPr>
            <p:cNvSpPr txBox="1"/>
            <p:nvPr/>
          </p:nvSpPr>
          <p:spPr>
            <a:xfrm>
              <a:off x="417927" y="2346577"/>
              <a:ext cx="21277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cs typeface="+mn-ea"/>
                  <a:sym typeface="+mn-lt"/>
                </a:rPr>
                <a:t>添加标题内容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2B60AE7-5118-441E-B6E8-DE1712FC7243}"/>
                </a:ext>
              </a:extLst>
            </p:cNvPr>
            <p:cNvSpPr txBox="1"/>
            <p:nvPr/>
          </p:nvSpPr>
          <p:spPr>
            <a:xfrm>
              <a:off x="417927" y="2743208"/>
              <a:ext cx="23061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spc="300" dirty="0">
                  <a:cs typeface="+mn-ea"/>
                  <a:sym typeface="+mn-lt"/>
                </a:rPr>
                <a:t>此处添加内容要与标题相符，需要注意字体大小及文本匹配程度，注意排版。</a:t>
              </a:r>
            </a:p>
          </p:txBody>
        </p:sp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5386DF72-73AF-4121-BEC7-56B153E446BD}"/>
              </a:ext>
            </a:extLst>
          </p:cNvPr>
          <p:cNvSpPr txBox="1"/>
          <p:nvPr/>
        </p:nvSpPr>
        <p:spPr>
          <a:xfrm>
            <a:off x="3222627" y="5623876"/>
            <a:ext cx="5746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spc="400" dirty="0">
                <a:cs typeface="+mn-ea"/>
                <a:sym typeface="+mn-lt"/>
              </a:rPr>
              <a:t>此处添加内容要与标题相符，需要注意字体大小及文本匹配程度，注意排版。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997E754C-6931-406C-B58C-E0F357ED9359}"/>
              </a:ext>
            </a:extLst>
          </p:cNvPr>
          <p:cNvSpPr/>
          <p:nvPr/>
        </p:nvSpPr>
        <p:spPr>
          <a:xfrm>
            <a:off x="10782155" y="5841019"/>
            <a:ext cx="1409845" cy="1016981"/>
          </a:xfrm>
          <a:prstGeom prst="rect">
            <a:avLst/>
          </a:prstGeom>
          <a:solidFill>
            <a:srgbClr val="040404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C64A43CE-705D-4187-B9BD-6E6130EB38EF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2A79CBD5-A8C1-4D42-A839-3C1F8F8C23E1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929DBDDA-78B6-48E2-9036-70081A2FADCD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62684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261">
        <p:random/>
      </p:transition>
    </mc:Choice>
    <mc:Fallback xmlns="">
      <p:transition spd="slow" advTm="326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DD0FFA44-5312-4279-87CA-B2FAEC8CCE0E}"/>
              </a:ext>
            </a:extLst>
          </p:cNvPr>
          <p:cNvGrpSpPr/>
          <p:nvPr/>
        </p:nvGrpSpPr>
        <p:grpSpPr>
          <a:xfrm>
            <a:off x="1748802" y="481777"/>
            <a:ext cx="3689684" cy="797234"/>
            <a:chOff x="1748802" y="481777"/>
            <a:chExt cx="3689684" cy="79723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22DCA8C-E7BB-4CE8-8D58-3A738494728C}"/>
                </a:ext>
              </a:extLst>
            </p:cNvPr>
            <p:cNvSpPr txBox="1"/>
            <p:nvPr/>
          </p:nvSpPr>
          <p:spPr>
            <a:xfrm>
              <a:off x="1748802" y="481777"/>
              <a:ext cx="24669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cs typeface="+mn-ea"/>
                  <a:sym typeface="+mn-lt"/>
                </a:rPr>
                <a:t>未来计划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7B6316B-DE37-47AE-B505-BF6F7BAFEAAA}"/>
                </a:ext>
              </a:extLst>
            </p:cNvPr>
            <p:cNvSpPr txBox="1"/>
            <p:nvPr/>
          </p:nvSpPr>
          <p:spPr>
            <a:xfrm>
              <a:off x="1748802" y="971234"/>
              <a:ext cx="36896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dirty="0">
                  <a:cs typeface="+mn-ea"/>
                  <a:sym typeface="+mn-lt"/>
                </a:rPr>
                <a:t>BUSINESS ENTERPRISE WORK REPORT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961F3F04-4245-428A-BBC2-B6402C692A4F}"/>
              </a:ext>
            </a:extLst>
          </p:cNvPr>
          <p:cNvGrpSpPr/>
          <p:nvPr/>
        </p:nvGrpSpPr>
        <p:grpSpPr>
          <a:xfrm>
            <a:off x="1037769" y="1876197"/>
            <a:ext cx="3091542" cy="4316336"/>
            <a:chOff x="1037769" y="1876197"/>
            <a:chExt cx="3091542" cy="4316336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B81F9C8-7D50-4E25-98C1-BE9BD8C1DFE0}"/>
                </a:ext>
              </a:extLst>
            </p:cNvPr>
            <p:cNvSpPr/>
            <p:nvPr/>
          </p:nvSpPr>
          <p:spPr>
            <a:xfrm>
              <a:off x="1037769" y="2336800"/>
              <a:ext cx="3091542" cy="38557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66700" sx="101000" sy="101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70C947F7-6CAF-4C33-813B-569A6D785816}"/>
                </a:ext>
              </a:extLst>
            </p:cNvPr>
            <p:cNvGrpSpPr/>
            <p:nvPr/>
          </p:nvGrpSpPr>
          <p:grpSpPr>
            <a:xfrm>
              <a:off x="1395187" y="1876197"/>
              <a:ext cx="921204" cy="921204"/>
              <a:chOff x="1395187" y="1876197"/>
              <a:chExt cx="921204" cy="921204"/>
            </a:xfrm>
          </p:grpSpPr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D5E229D2-47B0-49D7-B6DB-FC7BB5D80810}"/>
                  </a:ext>
                </a:extLst>
              </p:cNvPr>
              <p:cNvSpPr/>
              <p:nvPr/>
            </p:nvSpPr>
            <p:spPr>
              <a:xfrm>
                <a:off x="1395187" y="1876197"/>
                <a:ext cx="921204" cy="921204"/>
              </a:xfrm>
              <a:prstGeom prst="ellipse">
                <a:avLst/>
              </a:prstGeom>
              <a:solidFill>
                <a:srgbClr val="E0AA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A5DE207D-DE88-448B-B95B-39B69F542A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567014" y="2031037"/>
                <a:ext cx="577551" cy="611524"/>
              </a:xfrm>
              <a:prstGeom prst="rect">
                <a:avLst/>
              </a:prstGeom>
            </p:spPr>
          </p:pic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CC6F3BD2-2F44-4BA3-9D6D-032EE057B0E7}"/>
                </a:ext>
              </a:extLst>
            </p:cNvPr>
            <p:cNvGrpSpPr/>
            <p:nvPr/>
          </p:nvGrpSpPr>
          <p:grpSpPr>
            <a:xfrm>
              <a:off x="1263196" y="3198204"/>
              <a:ext cx="2626633" cy="2604636"/>
              <a:chOff x="1263196" y="3198204"/>
              <a:chExt cx="2626633" cy="2604636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E8A542E0-85FA-40AD-8708-9BEAFC514581}"/>
                  </a:ext>
                </a:extLst>
              </p:cNvPr>
              <p:cNvSpPr txBox="1"/>
              <p:nvPr/>
            </p:nvSpPr>
            <p:spPr>
              <a:xfrm>
                <a:off x="1263196" y="3198204"/>
                <a:ext cx="21277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cs typeface="+mn-ea"/>
                    <a:sym typeface="+mn-lt"/>
                  </a:rPr>
                  <a:t>添加标题内容</a:t>
                </a: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2B8945F-A3C9-40D9-9328-FF5E87B74ABA}"/>
                  </a:ext>
                </a:extLst>
              </p:cNvPr>
              <p:cNvSpPr txBox="1"/>
              <p:nvPr/>
            </p:nvSpPr>
            <p:spPr>
              <a:xfrm>
                <a:off x="1263196" y="3662362"/>
                <a:ext cx="26266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spc="300" dirty="0">
                    <a:cs typeface="+mn-ea"/>
                    <a:sym typeface="+mn-lt"/>
                  </a:rPr>
                  <a:t>此处添加内容要与标题相符，需要注意字体大小及文本匹配程度，注意排版。</a:t>
                </a:r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3D446AB8-1523-4534-B5E1-3575794AFB6F}"/>
                  </a:ext>
                </a:extLst>
              </p:cNvPr>
              <p:cNvSpPr txBox="1"/>
              <p:nvPr/>
            </p:nvSpPr>
            <p:spPr>
              <a:xfrm>
                <a:off x="1263196" y="4409436"/>
                <a:ext cx="26266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spc="300" dirty="0">
                    <a:cs typeface="+mn-ea"/>
                    <a:sym typeface="+mn-lt"/>
                  </a:rPr>
                  <a:t>此处添加内容要与标题相符，需要注意字体大小及文本匹配程度，注意排版。</a:t>
                </a:r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200287F3-FBCA-4265-9292-4003F1C5C91E}"/>
                  </a:ext>
                </a:extLst>
              </p:cNvPr>
              <p:cNvSpPr txBox="1"/>
              <p:nvPr/>
            </p:nvSpPr>
            <p:spPr>
              <a:xfrm>
                <a:off x="1263196" y="5156509"/>
                <a:ext cx="26266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spc="300" dirty="0">
                    <a:cs typeface="+mn-ea"/>
                    <a:sym typeface="+mn-lt"/>
                  </a:rPr>
                  <a:t>此处添加内容要与标题相符，需要注意字体大小及文本匹配程度，注意排版。</a:t>
                </a: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84C6E8F-63BD-471E-954F-320DC1041DB1}"/>
              </a:ext>
            </a:extLst>
          </p:cNvPr>
          <p:cNvGrpSpPr/>
          <p:nvPr/>
        </p:nvGrpSpPr>
        <p:grpSpPr>
          <a:xfrm>
            <a:off x="4550229" y="1888176"/>
            <a:ext cx="3091542" cy="4304356"/>
            <a:chOff x="4550229" y="1888176"/>
            <a:chExt cx="3091542" cy="4304356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F669FD9-8EC6-44C1-93CB-83E6BD394526}"/>
                </a:ext>
              </a:extLst>
            </p:cNvPr>
            <p:cNvSpPr/>
            <p:nvPr/>
          </p:nvSpPr>
          <p:spPr>
            <a:xfrm>
              <a:off x="4550229" y="2336799"/>
              <a:ext cx="3091542" cy="38557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66700" sx="101000" sy="101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4C0ABD35-9209-4A2F-A2DC-B131E7C3F609}"/>
                </a:ext>
              </a:extLst>
            </p:cNvPr>
            <p:cNvGrpSpPr/>
            <p:nvPr/>
          </p:nvGrpSpPr>
          <p:grpSpPr>
            <a:xfrm>
              <a:off x="4901743" y="1888176"/>
              <a:ext cx="921204" cy="921204"/>
              <a:chOff x="4901743" y="1888176"/>
              <a:chExt cx="921204" cy="921204"/>
            </a:xfrm>
          </p:grpSpPr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95FA2541-DBD3-4A93-9EE1-47E80CF85943}"/>
                  </a:ext>
                </a:extLst>
              </p:cNvPr>
              <p:cNvSpPr/>
              <p:nvPr/>
            </p:nvSpPr>
            <p:spPr>
              <a:xfrm>
                <a:off x="4901743" y="1888176"/>
                <a:ext cx="921204" cy="921204"/>
              </a:xfrm>
              <a:prstGeom prst="ellipse">
                <a:avLst/>
              </a:prstGeom>
              <a:solidFill>
                <a:srgbClr val="04040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27" name="图片 26">
                <a:extLst>
                  <a:ext uri="{FF2B5EF4-FFF2-40B4-BE49-F238E27FC236}">
                    <a16:creationId xmlns:a16="http://schemas.microsoft.com/office/drawing/2014/main" id="{F231B28C-B3EC-45C2-A818-D60C705721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073570" y="2073129"/>
                <a:ext cx="577551" cy="551298"/>
              </a:xfrm>
              <a:prstGeom prst="rect">
                <a:avLst/>
              </a:prstGeom>
            </p:spPr>
          </p:pic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450C6B1F-68A3-4ECB-8C8B-203412AD87DC}"/>
                </a:ext>
              </a:extLst>
            </p:cNvPr>
            <p:cNvGrpSpPr/>
            <p:nvPr/>
          </p:nvGrpSpPr>
          <p:grpSpPr>
            <a:xfrm>
              <a:off x="4782684" y="3198204"/>
              <a:ext cx="2626633" cy="2604636"/>
              <a:chOff x="1263196" y="3198204"/>
              <a:chExt cx="2626633" cy="2604636"/>
            </a:xfrm>
          </p:grpSpPr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01CCD6CC-DBF6-4322-B988-F89979CA1712}"/>
                  </a:ext>
                </a:extLst>
              </p:cNvPr>
              <p:cNvSpPr txBox="1"/>
              <p:nvPr/>
            </p:nvSpPr>
            <p:spPr>
              <a:xfrm>
                <a:off x="1263196" y="3198204"/>
                <a:ext cx="21277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cs typeface="+mn-ea"/>
                    <a:sym typeface="+mn-lt"/>
                  </a:rPr>
                  <a:t>添加标题内容</a:t>
                </a: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7726282C-E3A7-4B22-8F7B-9D7676716063}"/>
                  </a:ext>
                </a:extLst>
              </p:cNvPr>
              <p:cNvSpPr txBox="1"/>
              <p:nvPr/>
            </p:nvSpPr>
            <p:spPr>
              <a:xfrm>
                <a:off x="1263196" y="3662362"/>
                <a:ext cx="26266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spc="300" dirty="0">
                    <a:cs typeface="+mn-ea"/>
                    <a:sym typeface="+mn-lt"/>
                  </a:rPr>
                  <a:t>此处添加内容要与标题相符，需要注意字体大小及文本匹配程度，注意排版。</a:t>
                </a: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B42B832A-4DE7-4B08-A125-893A7E796D7A}"/>
                  </a:ext>
                </a:extLst>
              </p:cNvPr>
              <p:cNvSpPr txBox="1"/>
              <p:nvPr/>
            </p:nvSpPr>
            <p:spPr>
              <a:xfrm>
                <a:off x="1263196" y="4409436"/>
                <a:ext cx="26266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spc="300" dirty="0">
                    <a:cs typeface="+mn-ea"/>
                    <a:sym typeface="+mn-lt"/>
                  </a:rPr>
                  <a:t>此处添加内容要与标题相符，需要注意字体大小及文本匹配程度，注意排版。</a:t>
                </a: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8F3332C5-5F9C-4751-A4B8-88BDC8413E8B}"/>
                  </a:ext>
                </a:extLst>
              </p:cNvPr>
              <p:cNvSpPr txBox="1"/>
              <p:nvPr/>
            </p:nvSpPr>
            <p:spPr>
              <a:xfrm>
                <a:off x="1263196" y="5156509"/>
                <a:ext cx="26266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spc="300" dirty="0">
                    <a:cs typeface="+mn-ea"/>
                    <a:sym typeface="+mn-lt"/>
                  </a:rPr>
                  <a:t>此处添加内容要与标题相符，需要注意字体大小及文本匹配程度，注意排版。</a:t>
                </a:r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ECA432A2-2732-4074-9444-E5AC876D314B}"/>
              </a:ext>
            </a:extLst>
          </p:cNvPr>
          <p:cNvGrpSpPr/>
          <p:nvPr/>
        </p:nvGrpSpPr>
        <p:grpSpPr>
          <a:xfrm>
            <a:off x="8062689" y="1888176"/>
            <a:ext cx="3091542" cy="4316335"/>
            <a:chOff x="8062689" y="1888176"/>
            <a:chExt cx="3091542" cy="4316335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01A6CA0-80BE-42FC-A6BE-F835CC41DD4D}"/>
                </a:ext>
              </a:extLst>
            </p:cNvPr>
            <p:cNvSpPr/>
            <p:nvPr/>
          </p:nvSpPr>
          <p:spPr>
            <a:xfrm>
              <a:off x="8062689" y="2348778"/>
              <a:ext cx="3091542" cy="38557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66700" sx="101000" sy="101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DE2DC931-E5B5-4939-86D3-68FE4182412E}"/>
                </a:ext>
              </a:extLst>
            </p:cNvPr>
            <p:cNvGrpSpPr/>
            <p:nvPr/>
          </p:nvGrpSpPr>
          <p:grpSpPr>
            <a:xfrm>
              <a:off x="8408299" y="1888176"/>
              <a:ext cx="921204" cy="921204"/>
              <a:chOff x="8408299" y="1888176"/>
              <a:chExt cx="921204" cy="921204"/>
            </a:xfrm>
          </p:grpSpPr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E2517A88-65F1-4248-A650-252CA648C700}"/>
                  </a:ext>
                </a:extLst>
              </p:cNvPr>
              <p:cNvSpPr/>
              <p:nvPr/>
            </p:nvSpPr>
            <p:spPr>
              <a:xfrm>
                <a:off x="8408299" y="1888176"/>
                <a:ext cx="921204" cy="921204"/>
              </a:xfrm>
              <a:prstGeom prst="ellipse">
                <a:avLst/>
              </a:prstGeom>
              <a:solidFill>
                <a:srgbClr val="E0AA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pic>
            <p:nvPicPr>
              <p:cNvPr id="37" name="图片 36">
                <a:extLst>
                  <a:ext uri="{FF2B5EF4-FFF2-40B4-BE49-F238E27FC236}">
                    <a16:creationId xmlns:a16="http://schemas.microsoft.com/office/drawing/2014/main" id="{2E36EC30-E465-4241-9A26-E1D108FA9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647785" y="2102447"/>
                <a:ext cx="442232" cy="492662"/>
              </a:xfrm>
              <a:prstGeom prst="rect">
                <a:avLst/>
              </a:prstGeom>
            </p:spPr>
          </p:pic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924CCC46-81D2-4D97-B03C-6F88BD822AD6}"/>
                </a:ext>
              </a:extLst>
            </p:cNvPr>
            <p:cNvGrpSpPr/>
            <p:nvPr/>
          </p:nvGrpSpPr>
          <p:grpSpPr>
            <a:xfrm>
              <a:off x="8295144" y="3198204"/>
              <a:ext cx="2626633" cy="2604636"/>
              <a:chOff x="1263196" y="3198204"/>
              <a:chExt cx="2626633" cy="2604636"/>
            </a:xfrm>
          </p:grpSpPr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0EC731E-3EF7-42E8-905D-1D42B02BE93C}"/>
                  </a:ext>
                </a:extLst>
              </p:cNvPr>
              <p:cNvSpPr txBox="1"/>
              <p:nvPr/>
            </p:nvSpPr>
            <p:spPr>
              <a:xfrm>
                <a:off x="1263196" y="3198204"/>
                <a:ext cx="21277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cs typeface="+mn-ea"/>
                    <a:sym typeface="+mn-lt"/>
                  </a:rPr>
                  <a:t>添加标题内容</a:t>
                </a: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A90E9420-187E-46E8-9C46-C29AD7B80014}"/>
                  </a:ext>
                </a:extLst>
              </p:cNvPr>
              <p:cNvSpPr txBox="1"/>
              <p:nvPr/>
            </p:nvSpPr>
            <p:spPr>
              <a:xfrm>
                <a:off x="1263196" y="3662362"/>
                <a:ext cx="26266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spc="300" dirty="0">
                    <a:cs typeface="+mn-ea"/>
                    <a:sym typeface="+mn-lt"/>
                  </a:rPr>
                  <a:t>此处添加内容要与标题相符，需要注意字体大小及文本匹配程度，注意排版。</a:t>
                </a:r>
              </a:p>
            </p:txBody>
          </p:sp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71B72776-6A08-420B-9083-9BA08781DCD8}"/>
                  </a:ext>
                </a:extLst>
              </p:cNvPr>
              <p:cNvSpPr txBox="1"/>
              <p:nvPr/>
            </p:nvSpPr>
            <p:spPr>
              <a:xfrm>
                <a:off x="1263196" y="4409436"/>
                <a:ext cx="26266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spc="300" dirty="0">
                    <a:cs typeface="+mn-ea"/>
                    <a:sym typeface="+mn-lt"/>
                  </a:rPr>
                  <a:t>此处添加内容要与标题相符，需要注意字体大小及文本匹配程度，注意排版。</a:t>
                </a:r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0D7205D9-2AC7-4EA3-B161-8A502B1FEF5B}"/>
                  </a:ext>
                </a:extLst>
              </p:cNvPr>
              <p:cNvSpPr txBox="1"/>
              <p:nvPr/>
            </p:nvSpPr>
            <p:spPr>
              <a:xfrm>
                <a:off x="1263196" y="5156509"/>
                <a:ext cx="26266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spc="300" dirty="0">
                    <a:cs typeface="+mn-ea"/>
                    <a:sym typeface="+mn-lt"/>
                  </a:rPr>
                  <a:t>此处添加内容要与标题相符，需要注意字体大小及文本匹配程度，注意排版。</a:t>
                </a:r>
              </a:p>
            </p:txBody>
          </p:sp>
        </p:grp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DDDC60CB-56B3-4538-9DC0-E2E2E8BD0271}"/>
              </a:ext>
            </a:extLst>
          </p:cNvPr>
          <p:cNvSpPr/>
          <p:nvPr/>
        </p:nvSpPr>
        <p:spPr>
          <a:xfrm>
            <a:off x="10782155" y="5841019"/>
            <a:ext cx="1409845" cy="1016981"/>
          </a:xfrm>
          <a:prstGeom prst="rect">
            <a:avLst/>
          </a:prstGeom>
          <a:solidFill>
            <a:srgbClr val="040404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5263935-756B-4A30-AD1C-43B322E59A8B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EC921B43-2725-4CF6-8BD8-8B79F79FD2A0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866B855E-EDD5-46DC-B700-766A6BB4F516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54217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175">
        <p:random/>
      </p:transition>
    </mc:Choice>
    <mc:Fallback xmlns="">
      <p:transition spd="slow" advTm="1175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E54471-92D1-4863-B675-173D947C2BE2}"/>
              </a:ext>
            </a:extLst>
          </p:cNvPr>
          <p:cNvSpPr/>
          <p:nvPr/>
        </p:nvSpPr>
        <p:spPr>
          <a:xfrm>
            <a:off x="3797300" y="4582882"/>
            <a:ext cx="8394700" cy="2275117"/>
          </a:xfrm>
          <a:prstGeom prst="rect">
            <a:avLst/>
          </a:prstGeom>
          <a:solidFill>
            <a:srgbClr val="04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7820B8-65FC-4BA9-9B5A-32FE22E33B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3075" y="976339"/>
            <a:ext cx="5515025" cy="4702122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DBBA60B9-E20E-4FA7-A90E-7E200252AEA6}"/>
              </a:ext>
            </a:extLst>
          </p:cNvPr>
          <p:cNvGrpSpPr/>
          <p:nvPr/>
        </p:nvGrpSpPr>
        <p:grpSpPr>
          <a:xfrm>
            <a:off x="723900" y="1780629"/>
            <a:ext cx="1003300" cy="769441"/>
            <a:chOff x="876300" y="1628229"/>
            <a:chExt cx="1003300" cy="76944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42FAE1C-8BBE-4EA6-B6FF-9FA30DE46AE0}"/>
                </a:ext>
              </a:extLst>
            </p:cNvPr>
            <p:cNvSpPr/>
            <p:nvPr/>
          </p:nvSpPr>
          <p:spPr>
            <a:xfrm>
              <a:off x="1079500" y="1714500"/>
              <a:ext cx="596900" cy="596900"/>
            </a:xfrm>
            <a:prstGeom prst="rect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E542E3B-A966-41ED-9AD0-2E1ED9272405}"/>
                </a:ext>
              </a:extLst>
            </p:cNvPr>
            <p:cNvSpPr txBox="1"/>
            <p:nvPr/>
          </p:nvSpPr>
          <p:spPr>
            <a:xfrm>
              <a:off x="876300" y="1628229"/>
              <a:ext cx="10033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F327C8A6-6F7F-44F9-8609-8998BBBA5C3F}"/>
              </a:ext>
            </a:extLst>
          </p:cNvPr>
          <p:cNvSpPr txBox="1"/>
          <p:nvPr/>
        </p:nvSpPr>
        <p:spPr>
          <a:xfrm>
            <a:off x="787400" y="2550070"/>
            <a:ext cx="3124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4400" dirty="0">
                <a:cs typeface="+mn-ea"/>
                <a:sym typeface="+mn-lt"/>
              </a:rPr>
              <a:t>研发计划</a:t>
            </a:r>
          </a:p>
        </p:txBody>
      </p:sp>
    </p:spTree>
    <p:extLst>
      <p:ext uri="{BB962C8B-B14F-4D97-AF65-F5344CB8AC3E}">
        <p14:creationId xmlns:p14="http://schemas.microsoft.com/office/powerpoint/2010/main" val="111231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D7B86B95-0DB9-4A40-9F7A-A7379940A240}"/>
              </a:ext>
            </a:extLst>
          </p:cNvPr>
          <p:cNvSpPr txBox="1"/>
          <p:nvPr/>
        </p:nvSpPr>
        <p:spPr>
          <a:xfrm>
            <a:off x="1748802" y="481777"/>
            <a:ext cx="2466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dirty="0">
                <a:cs typeface="+mn-ea"/>
                <a:sym typeface="+mn-lt"/>
              </a:rPr>
              <a:t>研发计划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5339D56-722A-4504-B42F-EFE73D99A42D}"/>
              </a:ext>
            </a:extLst>
          </p:cNvPr>
          <p:cNvSpPr/>
          <p:nvPr/>
        </p:nvSpPr>
        <p:spPr>
          <a:xfrm>
            <a:off x="6529614" y="546100"/>
            <a:ext cx="2032000" cy="2514600"/>
          </a:xfrm>
          <a:prstGeom prst="roundRect">
            <a:avLst>
              <a:gd name="adj" fmla="val 4167"/>
            </a:avLst>
          </a:prstGeom>
          <a:blipFill>
            <a:blip r:embed="rId3">
              <a:grayscl/>
            </a:blip>
            <a:stretch>
              <a:fillRect/>
            </a:stretch>
          </a:blipFill>
          <a:ln>
            <a:noFill/>
          </a:ln>
          <a:effectLst>
            <a:outerShdw blurRad="1905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17384801-7A78-46E0-BAC1-A44D79F8BFAD}"/>
              </a:ext>
            </a:extLst>
          </p:cNvPr>
          <p:cNvSpPr/>
          <p:nvPr/>
        </p:nvSpPr>
        <p:spPr>
          <a:xfrm>
            <a:off x="6529614" y="3251200"/>
            <a:ext cx="2032000" cy="2514600"/>
          </a:xfrm>
          <a:prstGeom prst="roundRect">
            <a:avLst>
              <a:gd name="adj" fmla="val 4167"/>
            </a:avLst>
          </a:prstGeom>
          <a:blipFill dpi="0" rotWithShape="1">
            <a:blip r:embed="rId4">
              <a:grayscl/>
            </a:blip>
            <a:srcRect/>
            <a:stretch>
              <a:fillRect/>
            </a:stretch>
          </a:blipFill>
          <a:ln>
            <a:noFill/>
          </a:ln>
          <a:effectLst>
            <a:outerShdw blurRad="1905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D6E0B94-26EA-4107-893C-10FACB24E553}"/>
              </a:ext>
            </a:extLst>
          </p:cNvPr>
          <p:cNvSpPr/>
          <p:nvPr/>
        </p:nvSpPr>
        <p:spPr>
          <a:xfrm>
            <a:off x="8841014" y="914400"/>
            <a:ext cx="2032000" cy="2514600"/>
          </a:xfrm>
          <a:prstGeom prst="roundRect">
            <a:avLst>
              <a:gd name="adj" fmla="val 4167"/>
            </a:avLst>
          </a:prstGeom>
          <a:blipFill>
            <a:blip r:embed="rId5">
              <a:grayscl/>
            </a:blip>
            <a:stretch>
              <a:fillRect/>
            </a:stretch>
          </a:blipFill>
          <a:ln>
            <a:noFill/>
          </a:ln>
          <a:effectLst>
            <a:outerShdw blurRad="1905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0BBE9D83-FCF9-46A0-B833-F8B8E5BAFEB8}"/>
              </a:ext>
            </a:extLst>
          </p:cNvPr>
          <p:cNvSpPr/>
          <p:nvPr/>
        </p:nvSpPr>
        <p:spPr>
          <a:xfrm>
            <a:off x="8841014" y="3683001"/>
            <a:ext cx="2032000" cy="2514600"/>
          </a:xfrm>
          <a:prstGeom prst="roundRect">
            <a:avLst>
              <a:gd name="adj" fmla="val 4167"/>
            </a:avLst>
          </a:prstGeom>
          <a:blipFill dpi="0" rotWithShape="1">
            <a:blip r:embed="rId6">
              <a:grayscl/>
            </a:blip>
            <a:srcRect/>
            <a:tile tx="0" ty="0" sx="100000" sy="100000" flip="none" algn="tl"/>
          </a:blipFill>
          <a:ln>
            <a:noFill/>
          </a:ln>
          <a:effectLst>
            <a:outerShdw blurRad="1905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DDE1FC8-02EB-48B2-9065-F9F2F1331A37}"/>
              </a:ext>
            </a:extLst>
          </p:cNvPr>
          <p:cNvSpPr txBox="1"/>
          <p:nvPr/>
        </p:nvSpPr>
        <p:spPr>
          <a:xfrm>
            <a:off x="1160853" y="2514245"/>
            <a:ext cx="3504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6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一人负责参考资料的收集及部分功能抽象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8A94E4A-C306-43B1-B437-B687945C4E94}"/>
              </a:ext>
            </a:extLst>
          </p:cNvPr>
          <p:cNvSpPr txBox="1"/>
          <p:nvPr/>
        </p:nvSpPr>
        <p:spPr>
          <a:xfrm>
            <a:off x="1160853" y="1710035"/>
            <a:ext cx="43177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人员配置为</a:t>
            </a:r>
            <a:r>
              <a:rPr lang="en-US" altLang="zh-CN" sz="24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1+2</a:t>
            </a:r>
            <a:r>
              <a:rPr lang="zh-CN" altLang="en-US" sz="24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的模式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2817B23-018C-436B-B121-607185747E2F}"/>
              </a:ext>
            </a:extLst>
          </p:cNvPr>
          <p:cNvSpPr txBox="1"/>
          <p:nvPr/>
        </p:nvSpPr>
        <p:spPr>
          <a:xfrm>
            <a:off x="1186022" y="3183646"/>
            <a:ext cx="36184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600" spc="3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二人共同负责模型构筑与抽象功能实现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3301CF12-3ECE-4B11-8EF3-06A1012E00C6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4F7A8937-AB15-4688-A02D-D8695FA958BB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6E8E1C94-0182-4FE4-B599-9F3A5BC7AC9D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61078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406">
        <p:random/>
      </p:transition>
    </mc:Choice>
    <mc:Fallback xmlns="">
      <p:transition spd="slow" advTm="340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751CFED9-A57C-4096-9B67-30F148A19089}"/>
              </a:ext>
            </a:extLst>
          </p:cNvPr>
          <p:cNvSpPr txBox="1"/>
          <p:nvPr/>
        </p:nvSpPr>
        <p:spPr>
          <a:xfrm>
            <a:off x="1748802" y="481777"/>
            <a:ext cx="2466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dirty="0">
                <a:cs typeface="+mn-ea"/>
                <a:sym typeface="+mn-lt"/>
              </a:rPr>
              <a:t>研发计划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0376B8E-E98D-4C40-B1D4-9845B0B0AEC3}"/>
              </a:ext>
            </a:extLst>
          </p:cNvPr>
          <p:cNvCxnSpPr>
            <a:stCxn id="17" idx="6"/>
            <a:endCxn id="20" idx="2"/>
          </p:cNvCxnSpPr>
          <p:nvPr/>
        </p:nvCxnSpPr>
        <p:spPr>
          <a:xfrm>
            <a:off x="2358570" y="3685789"/>
            <a:ext cx="2085219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758705A-5395-4AA7-8DC8-575F661819C1}"/>
              </a:ext>
            </a:extLst>
          </p:cNvPr>
          <p:cNvCxnSpPr>
            <a:stCxn id="20" idx="6"/>
            <a:endCxn id="23" idx="2"/>
          </p:cNvCxnSpPr>
          <p:nvPr/>
        </p:nvCxnSpPr>
        <p:spPr>
          <a:xfrm>
            <a:off x="5038875" y="3685789"/>
            <a:ext cx="2085219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8A30F198-FC1C-482C-B11F-83C70FAEB0FF}"/>
              </a:ext>
            </a:extLst>
          </p:cNvPr>
          <p:cNvCxnSpPr>
            <a:stCxn id="23" idx="6"/>
            <a:endCxn id="26" idx="2"/>
          </p:cNvCxnSpPr>
          <p:nvPr/>
        </p:nvCxnSpPr>
        <p:spPr>
          <a:xfrm>
            <a:off x="7719180" y="3685789"/>
            <a:ext cx="2085218" cy="0"/>
          </a:xfrm>
          <a:prstGeom prst="straightConnector1">
            <a:avLst/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788D841-8190-4540-961D-7D06AAB0E4CF}"/>
              </a:ext>
            </a:extLst>
          </p:cNvPr>
          <p:cNvGrpSpPr/>
          <p:nvPr/>
        </p:nvGrpSpPr>
        <p:grpSpPr>
          <a:xfrm>
            <a:off x="1744252" y="3388246"/>
            <a:ext cx="633549" cy="595086"/>
            <a:chOff x="1758768" y="3148645"/>
            <a:chExt cx="633549" cy="595086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58F79AE1-FD2F-44FA-BF64-2D5515AFA53D}"/>
                </a:ext>
              </a:extLst>
            </p:cNvPr>
            <p:cNvSpPr/>
            <p:nvPr/>
          </p:nvSpPr>
          <p:spPr>
            <a:xfrm>
              <a:off x="1778000" y="3148645"/>
              <a:ext cx="595086" cy="595086"/>
            </a:xfrm>
            <a:prstGeom prst="ellipse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B5B852F-69F5-4DAE-A81E-7C1E9B374155}"/>
                </a:ext>
              </a:extLst>
            </p:cNvPr>
            <p:cNvSpPr txBox="1"/>
            <p:nvPr/>
          </p:nvSpPr>
          <p:spPr>
            <a:xfrm>
              <a:off x="1758768" y="3215355"/>
              <a:ext cx="6335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040404"/>
                  </a:solidFill>
                  <a:cs typeface="+mn-ea"/>
                  <a:sym typeface="+mn-lt"/>
                </a:rPr>
                <a:t>01</a:t>
              </a:r>
              <a:endParaRPr lang="zh-CN" altLang="en-US" sz="2400" dirty="0">
                <a:solidFill>
                  <a:srgbClr val="040404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71C249A-1C65-4E17-94D3-B87CF95BC513}"/>
              </a:ext>
            </a:extLst>
          </p:cNvPr>
          <p:cNvGrpSpPr/>
          <p:nvPr/>
        </p:nvGrpSpPr>
        <p:grpSpPr>
          <a:xfrm>
            <a:off x="4424557" y="3388246"/>
            <a:ext cx="633549" cy="595086"/>
            <a:chOff x="4439073" y="3148645"/>
            <a:chExt cx="633549" cy="595086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622A5F10-BD37-4332-A9D3-95375ADB9C9E}"/>
                </a:ext>
              </a:extLst>
            </p:cNvPr>
            <p:cNvSpPr/>
            <p:nvPr/>
          </p:nvSpPr>
          <p:spPr>
            <a:xfrm>
              <a:off x="4458305" y="3148645"/>
              <a:ext cx="595086" cy="595086"/>
            </a:xfrm>
            <a:prstGeom prst="ellipse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E7F2974-4281-4D1C-810D-7D0FA9CE0704}"/>
                </a:ext>
              </a:extLst>
            </p:cNvPr>
            <p:cNvSpPr txBox="1"/>
            <p:nvPr/>
          </p:nvSpPr>
          <p:spPr>
            <a:xfrm>
              <a:off x="4439073" y="3215355"/>
              <a:ext cx="6335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040404"/>
                  </a:solidFill>
                  <a:cs typeface="+mn-ea"/>
                  <a:sym typeface="+mn-lt"/>
                </a:rPr>
                <a:t>02</a:t>
              </a:r>
              <a:endParaRPr lang="zh-CN" altLang="en-US" sz="2400" dirty="0">
                <a:solidFill>
                  <a:srgbClr val="040404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0B222EF0-18C8-4E06-B73D-6142A9993580}"/>
              </a:ext>
            </a:extLst>
          </p:cNvPr>
          <p:cNvGrpSpPr/>
          <p:nvPr/>
        </p:nvGrpSpPr>
        <p:grpSpPr>
          <a:xfrm>
            <a:off x="7104862" y="3388246"/>
            <a:ext cx="633549" cy="595086"/>
            <a:chOff x="7119378" y="3148645"/>
            <a:chExt cx="633549" cy="595086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A16AF44A-068B-4D22-91D1-0854EC897052}"/>
                </a:ext>
              </a:extLst>
            </p:cNvPr>
            <p:cNvSpPr/>
            <p:nvPr/>
          </p:nvSpPr>
          <p:spPr>
            <a:xfrm>
              <a:off x="7138610" y="3148645"/>
              <a:ext cx="595086" cy="595086"/>
            </a:xfrm>
            <a:prstGeom prst="ellipse">
              <a:avLst/>
            </a:prstGeom>
            <a:noFill/>
            <a:ln w="158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746E1436-6FC0-4EC7-8FD1-478C27B78E92}"/>
                </a:ext>
              </a:extLst>
            </p:cNvPr>
            <p:cNvSpPr txBox="1"/>
            <p:nvPr/>
          </p:nvSpPr>
          <p:spPr>
            <a:xfrm>
              <a:off x="7119378" y="3215355"/>
              <a:ext cx="6335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040404"/>
                  </a:solidFill>
                  <a:cs typeface="+mn-ea"/>
                  <a:sym typeface="+mn-lt"/>
                </a:rPr>
                <a:t>03</a:t>
              </a:r>
              <a:endParaRPr lang="zh-CN" altLang="en-US" sz="2400" dirty="0">
                <a:solidFill>
                  <a:srgbClr val="040404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2B2A1231-BCFE-4F18-AC62-924415AA577E}"/>
              </a:ext>
            </a:extLst>
          </p:cNvPr>
          <p:cNvGrpSpPr/>
          <p:nvPr/>
        </p:nvGrpSpPr>
        <p:grpSpPr>
          <a:xfrm>
            <a:off x="9779210" y="3388246"/>
            <a:ext cx="633549" cy="595086"/>
            <a:chOff x="9793726" y="3148645"/>
            <a:chExt cx="633549" cy="595086"/>
          </a:xfrm>
        </p:grpSpPr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4C392B14-D72C-431C-8BC3-B7CFAFB19718}"/>
                </a:ext>
              </a:extLst>
            </p:cNvPr>
            <p:cNvSpPr/>
            <p:nvPr/>
          </p:nvSpPr>
          <p:spPr>
            <a:xfrm>
              <a:off x="9818914" y="3148645"/>
              <a:ext cx="595086" cy="595086"/>
            </a:xfrm>
            <a:prstGeom prst="ellipse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02C82B65-6273-4A94-BE48-3EDD418348B5}"/>
                </a:ext>
              </a:extLst>
            </p:cNvPr>
            <p:cNvSpPr txBox="1"/>
            <p:nvPr/>
          </p:nvSpPr>
          <p:spPr>
            <a:xfrm>
              <a:off x="9793726" y="3198167"/>
              <a:ext cx="6335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040404"/>
                  </a:solidFill>
                  <a:cs typeface="+mn-ea"/>
                  <a:sym typeface="+mn-lt"/>
                </a:rPr>
                <a:t>04</a:t>
              </a:r>
              <a:endParaRPr lang="zh-CN" altLang="en-US" sz="2400" dirty="0">
                <a:solidFill>
                  <a:srgbClr val="040404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3F88C09-32E2-481E-B1F3-76A0A59BB19E}"/>
              </a:ext>
            </a:extLst>
          </p:cNvPr>
          <p:cNvGrpSpPr/>
          <p:nvPr/>
        </p:nvGrpSpPr>
        <p:grpSpPr>
          <a:xfrm>
            <a:off x="1096901" y="2259886"/>
            <a:ext cx="2017244" cy="3036150"/>
            <a:chOff x="1051640" y="2092857"/>
            <a:chExt cx="2017244" cy="3036150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99E1249F-4CB5-4F97-94F3-4925C6029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63430" y="2092857"/>
              <a:ext cx="424224" cy="404941"/>
            </a:xfrm>
            <a:prstGeom prst="rect">
              <a:avLst/>
            </a:prstGeom>
          </p:spPr>
        </p:pic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3378BA9-AEAA-453C-B721-FF8151BE554D}"/>
                </a:ext>
              </a:extLst>
            </p:cNvPr>
            <p:cNvSpPr txBox="1"/>
            <p:nvPr/>
          </p:nvSpPr>
          <p:spPr>
            <a:xfrm>
              <a:off x="1113789" y="4174900"/>
              <a:ext cx="193917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单击此处添加标题内容，标题要与内容相符，注意字体大小及位置。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E49B194-F472-46BC-8BD7-B8E208748E3F}"/>
                </a:ext>
              </a:extLst>
            </p:cNvPr>
            <p:cNvSpPr txBox="1"/>
            <p:nvPr/>
          </p:nvSpPr>
          <p:spPr>
            <a:xfrm>
              <a:off x="1051640" y="2426732"/>
              <a:ext cx="20172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spc="3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建立完整的功能抽象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4784DAE-63BC-4AB9-A23D-0C69521E3643}"/>
              </a:ext>
            </a:extLst>
          </p:cNvPr>
          <p:cNvGrpSpPr/>
          <p:nvPr/>
        </p:nvGrpSpPr>
        <p:grpSpPr>
          <a:xfrm>
            <a:off x="3721497" y="2270244"/>
            <a:ext cx="2076976" cy="3025792"/>
            <a:chOff x="3736013" y="2103215"/>
            <a:chExt cx="2076976" cy="3025792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A449E6BB-BC3A-4226-89B5-094E4A6F9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74408" y="2103215"/>
              <a:ext cx="362878" cy="384224"/>
            </a:xfrm>
            <a:prstGeom prst="rect">
              <a:avLst/>
            </a:prstGeom>
          </p:spPr>
        </p:pic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0A7B536-4047-46D5-8288-114C7BB15AC1}"/>
                </a:ext>
              </a:extLst>
            </p:cNvPr>
            <p:cNvSpPr txBox="1"/>
            <p:nvPr/>
          </p:nvSpPr>
          <p:spPr>
            <a:xfrm>
              <a:off x="3736013" y="2380410"/>
              <a:ext cx="20769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spc="3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建模实现功能抽象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61DC59FB-3FB5-455C-9516-861E01BB7051}"/>
                </a:ext>
              </a:extLst>
            </p:cNvPr>
            <p:cNvSpPr txBox="1"/>
            <p:nvPr/>
          </p:nvSpPr>
          <p:spPr>
            <a:xfrm>
              <a:off x="3804913" y="4174900"/>
              <a:ext cx="193917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单击此处添加标题内容，标题要与内容相符，注意字体大小及位置。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3CD4FB6-BCB6-4F3F-A85C-9480BA1565C4}"/>
              </a:ext>
            </a:extLst>
          </p:cNvPr>
          <p:cNvGrpSpPr/>
          <p:nvPr/>
        </p:nvGrpSpPr>
        <p:grpSpPr>
          <a:xfrm>
            <a:off x="6481521" y="2279517"/>
            <a:ext cx="1939177" cy="3016519"/>
            <a:chOff x="6496037" y="2112488"/>
            <a:chExt cx="1939177" cy="3016519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49BAAC6F-AFB0-4630-A71F-FB76962EB2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66373" y="2112488"/>
              <a:ext cx="339558" cy="365678"/>
            </a:xfrm>
            <a:prstGeom prst="rect">
              <a:avLst/>
            </a:prstGeom>
          </p:spPr>
        </p:pic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7E51848-F75F-4E90-A8DA-8D874DCEB20F}"/>
                </a:ext>
              </a:extLst>
            </p:cNvPr>
            <p:cNvSpPr txBox="1"/>
            <p:nvPr/>
          </p:nvSpPr>
          <p:spPr>
            <a:xfrm>
              <a:off x="6517730" y="2442178"/>
              <a:ext cx="18288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spc="3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总体结构装配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C3B97B35-C35D-48AE-BAB0-F0E8678C0747}"/>
                </a:ext>
              </a:extLst>
            </p:cNvPr>
            <p:cNvSpPr txBox="1"/>
            <p:nvPr/>
          </p:nvSpPr>
          <p:spPr>
            <a:xfrm>
              <a:off x="6496037" y="4174900"/>
              <a:ext cx="193917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单击此处添加标题内容，标题要与内容相符，注意字体大小及位置。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05B50D6E-C946-43D2-9EF2-E48A1E87A946}"/>
              </a:ext>
            </a:extLst>
          </p:cNvPr>
          <p:cNvGrpSpPr/>
          <p:nvPr/>
        </p:nvGrpSpPr>
        <p:grpSpPr>
          <a:xfrm>
            <a:off x="9172646" y="2296052"/>
            <a:ext cx="1939177" cy="2999984"/>
            <a:chOff x="9187162" y="2129023"/>
            <a:chExt cx="1939177" cy="2999984"/>
          </a:xfrm>
        </p:grpSpPr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C6040DA9-0A72-4BAA-8293-F00E87BDB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61219" y="2129023"/>
              <a:ext cx="298561" cy="332608"/>
            </a:xfrm>
            <a:prstGeom prst="rect">
              <a:avLst/>
            </a:prstGeom>
          </p:spPr>
        </p:pic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38AAF790-D096-49C9-8486-00973346674D}"/>
                </a:ext>
              </a:extLst>
            </p:cNvPr>
            <p:cNvSpPr txBox="1"/>
            <p:nvPr/>
          </p:nvSpPr>
          <p:spPr>
            <a:xfrm>
              <a:off x="9202058" y="2442178"/>
              <a:ext cx="18288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spc="3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修订与检查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03E64A7D-E0EF-4B87-8F2C-7CB83BA3D62F}"/>
                </a:ext>
              </a:extLst>
            </p:cNvPr>
            <p:cNvSpPr txBox="1"/>
            <p:nvPr/>
          </p:nvSpPr>
          <p:spPr>
            <a:xfrm>
              <a:off x="9187162" y="4174900"/>
              <a:ext cx="193917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单击此处添加标题内容，标题要与内容相符，注意字体大小及位置。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F7300C01-E742-424B-99B0-E5574CAE807B}"/>
              </a:ext>
            </a:extLst>
          </p:cNvPr>
          <p:cNvSpPr/>
          <p:nvPr/>
        </p:nvSpPr>
        <p:spPr>
          <a:xfrm>
            <a:off x="10782155" y="5841019"/>
            <a:ext cx="1409845" cy="1016981"/>
          </a:xfrm>
          <a:prstGeom prst="rect">
            <a:avLst/>
          </a:prstGeom>
          <a:solidFill>
            <a:srgbClr val="040404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F2F1F2B-BA83-441D-A401-3CC059D1FED3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E8F36128-C14C-40F1-8490-1DCB691295F2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C0550342-2654-4422-B193-B20F9DDD325C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59519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120">
        <p:random/>
      </p:transition>
    </mc:Choice>
    <mc:Fallback xmlns="">
      <p:transition spd="slow" advTm="412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1554591E-6687-44D7-905C-040113B9042C}"/>
              </a:ext>
            </a:extLst>
          </p:cNvPr>
          <p:cNvGrpSpPr/>
          <p:nvPr/>
        </p:nvGrpSpPr>
        <p:grpSpPr>
          <a:xfrm>
            <a:off x="2283277" y="575615"/>
            <a:ext cx="2369820" cy="1228110"/>
            <a:chOff x="1036320" y="437737"/>
            <a:chExt cx="2369820" cy="1228110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A61C6E31-FB7B-4C3D-949E-A1D9B57DB1E9}"/>
                </a:ext>
              </a:extLst>
            </p:cNvPr>
            <p:cNvSpPr txBox="1"/>
            <p:nvPr/>
          </p:nvSpPr>
          <p:spPr>
            <a:xfrm>
              <a:off x="1093470" y="437737"/>
              <a:ext cx="225552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0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目 录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F62F769-BB22-40C2-8A96-72561E292429}"/>
                </a:ext>
              </a:extLst>
            </p:cNvPr>
            <p:cNvSpPr txBox="1"/>
            <p:nvPr/>
          </p:nvSpPr>
          <p:spPr>
            <a:xfrm>
              <a:off x="1036320" y="1296515"/>
              <a:ext cx="23698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>
                  <a:cs typeface="+mn-ea"/>
                  <a:sym typeface="+mn-lt"/>
                </a:rPr>
                <a:t>CONTENTES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75784DE-0609-40B2-8798-24EA1C185C9B}"/>
              </a:ext>
            </a:extLst>
          </p:cNvPr>
          <p:cNvGrpSpPr/>
          <p:nvPr/>
        </p:nvGrpSpPr>
        <p:grpSpPr>
          <a:xfrm>
            <a:off x="1402216" y="3213330"/>
            <a:ext cx="1762125" cy="2191270"/>
            <a:chOff x="1368047" y="2900534"/>
            <a:chExt cx="1762125" cy="219127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7D0C5709-3D4D-48A0-A584-A925B8B2E67D}"/>
                </a:ext>
              </a:extLst>
            </p:cNvPr>
            <p:cNvSpPr/>
            <p:nvPr/>
          </p:nvSpPr>
          <p:spPr>
            <a:xfrm>
              <a:off x="1851607" y="2900534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CE3BBBE-C5A7-4416-AA4A-883C04EFD57A}"/>
                </a:ext>
              </a:extLst>
            </p:cNvPr>
            <p:cNvSpPr txBox="1"/>
            <p:nvPr/>
          </p:nvSpPr>
          <p:spPr>
            <a:xfrm>
              <a:off x="1851606" y="2944096"/>
              <a:ext cx="7950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4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276C1F1-60E7-4281-8BB0-2F37705CC78A}"/>
                </a:ext>
              </a:extLst>
            </p:cNvPr>
            <p:cNvSpPr/>
            <p:nvPr/>
          </p:nvSpPr>
          <p:spPr>
            <a:xfrm>
              <a:off x="1522829" y="3824288"/>
              <a:ext cx="1452563" cy="369332"/>
            </a:xfrm>
            <a:prstGeom prst="rect">
              <a:avLst/>
            </a:prstGeom>
            <a:noFill/>
            <a:ln w="19050">
              <a:solidFill>
                <a:srgbClr val="E0AA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EE582598-F621-428B-981B-B4A0651F85BC}"/>
                </a:ext>
              </a:extLst>
            </p:cNvPr>
            <p:cNvSpPr txBox="1"/>
            <p:nvPr/>
          </p:nvSpPr>
          <p:spPr>
            <a:xfrm>
              <a:off x="1509383" y="3832985"/>
              <a:ext cx="14794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cs typeface="+mn-ea"/>
                  <a:sym typeface="+mn-lt"/>
                </a:rPr>
                <a:t>背景分析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27F2D34-DEEE-49BA-A342-676463E0CDF6}"/>
                </a:ext>
              </a:extLst>
            </p:cNvPr>
            <p:cNvSpPr txBox="1"/>
            <p:nvPr/>
          </p:nvSpPr>
          <p:spPr>
            <a:xfrm>
              <a:off x="1368047" y="4322363"/>
              <a:ext cx="176212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cs typeface="+mn-ea"/>
                  <a:sym typeface="+mn-lt"/>
                </a:rPr>
                <a:t>ENTERPRISE WORK REPORT BUSINESS SUMMAR YMONTHLY SUMMARY REPORT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11B8FCF-E677-4B86-A555-0471D707A0B2}"/>
              </a:ext>
            </a:extLst>
          </p:cNvPr>
          <p:cNvGrpSpPr/>
          <p:nvPr/>
        </p:nvGrpSpPr>
        <p:grpSpPr>
          <a:xfrm>
            <a:off x="3956730" y="3213330"/>
            <a:ext cx="1762125" cy="2191270"/>
            <a:chOff x="1368047" y="2900534"/>
            <a:chExt cx="1762125" cy="2191270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D6203E99-DD5A-4B69-9AE0-83B89D9462B7}"/>
                </a:ext>
              </a:extLst>
            </p:cNvPr>
            <p:cNvSpPr/>
            <p:nvPr/>
          </p:nvSpPr>
          <p:spPr>
            <a:xfrm>
              <a:off x="1851607" y="2900534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CAD20A75-F0FB-45EB-BFE8-387F26B136D1}"/>
                </a:ext>
              </a:extLst>
            </p:cNvPr>
            <p:cNvSpPr txBox="1"/>
            <p:nvPr/>
          </p:nvSpPr>
          <p:spPr>
            <a:xfrm>
              <a:off x="1851606" y="2944096"/>
              <a:ext cx="7950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sz="4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569E0EC-6359-443F-8A6E-5195398253AD}"/>
                </a:ext>
              </a:extLst>
            </p:cNvPr>
            <p:cNvSpPr/>
            <p:nvPr/>
          </p:nvSpPr>
          <p:spPr>
            <a:xfrm>
              <a:off x="1522829" y="3824288"/>
              <a:ext cx="1452563" cy="369332"/>
            </a:xfrm>
            <a:prstGeom prst="rect">
              <a:avLst/>
            </a:prstGeom>
            <a:noFill/>
            <a:ln w="19050">
              <a:solidFill>
                <a:srgbClr val="E0AA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5E4A5FB-7584-4074-BA1B-30DE2B1A4DA4}"/>
                </a:ext>
              </a:extLst>
            </p:cNvPr>
            <p:cNvSpPr txBox="1"/>
            <p:nvPr/>
          </p:nvSpPr>
          <p:spPr>
            <a:xfrm>
              <a:off x="1516106" y="3832985"/>
              <a:ext cx="14794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cs typeface="+mn-ea"/>
                  <a:sym typeface="+mn-lt"/>
                </a:rPr>
                <a:t>问题分析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9FBCC19-FF82-41C3-852B-A498D34FCF91}"/>
                </a:ext>
              </a:extLst>
            </p:cNvPr>
            <p:cNvSpPr txBox="1"/>
            <p:nvPr/>
          </p:nvSpPr>
          <p:spPr>
            <a:xfrm>
              <a:off x="1368047" y="4322363"/>
              <a:ext cx="176212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cs typeface="+mn-ea"/>
                  <a:sym typeface="+mn-lt"/>
                </a:rPr>
                <a:t>ENTERPRISE WORK REPORT BUSINESS SUMMAR YMONTHLY SUMMARY REPORT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8CDDE0A-CC9B-4C61-B0C3-7E5E81DFE739}"/>
              </a:ext>
            </a:extLst>
          </p:cNvPr>
          <p:cNvGrpSpPr/>
          <p:nvPr/>
        </p:nvGrpSpPr>
        <p:grpSpPr>
          <a:xfrm>
            <a:off x="6511244" y="3213330"/>
            <a:ext cx="1762125" cy="2191270"/>
            <a:chOff x="1368047" y="2900534"/>
            <a:chExt cx="1762125" cy="2191270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81A3155C-A17D-4A5C-AB30-DE2D3568FF39}"/>
                </a:ext>
              </a:extLst>
            </p:cNvPr>
            <p:cNvSpPr/>
            <p:nvPr/>
          </p:nvSpPr>
          <p:spPr>
            <a:xfrm>
              <a:off x="1851607" y="2900534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C6CF8FB-B9CF-417C-A563-53D1424C46B5}"/>
                </a:ext>
              </a:extLst>
            </p:cNvPr>
            <p:cNvSpPr txBox="1"/>
            <p:nvPr/>
          </p:nvSpPr>
          <p:spPr>
            <a:xfrm>
              <a:off x="1851606" y="2944096"/>
              <a:ext cx="7950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zh-CN" altLang="en-US" sz="4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4BD08A29-EBFA-49D8-836C-031BA44F31BB}"/>
                </a:ext>
              </a:extLst>
            </p:cNvPr>
            <p:cNvSpPr/>
            <p:nvPr/>
          </p:nvSpPr>
          <p:spPr>
            <a:xfrm>
              <a:off x="1522829" y="3824288"/>
              <a:ext cx="1452563" cy="369332"/>
            </a:xfrm>
            <a:prstGeom prst="rect">
              <a:avLst/>
            </a:prstGeom>
            <a:noFill/>
            <a:ln w="19050">
              <a:solidFill>
                <a:srgbClr val="E0AA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AFC84A5-48C8-4ABA-84C8-2C84DB313890}"/>
                </a:ext>
              </a:extLst>
            </p:cNvPr>
            <p:cNvSpPr txBox="1"/>
            <p:nvPr/>
          </p:nvSpPr>
          <p:spPr>
            <a:xfrm>
              <a:off x="1519468" y="3832985"/>
              <a:ext cx="14794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cs typeface="+mn-ea"/>
                  <a:sym typeface="+mn-lt"/>
                </a:rPr>
                <a:t>解决方法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FE95CBA-7D4D-47CA-A2CD-632FD38D9BB3}"/>
                </a:ext>
              </a:extLst>
            </p:cNvPr>
            <p:cNvSpPr txBox="1"/>
            <p:nvPr/>
          </p:nvSpPr>
          <p:spPr>
            <a:xfrm>
              <a:off x="1368047" y="4322363"/>
              <a:ext cx="176212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cs typeface="+mn-ea"/>
                  <a:sym typeface="+mn-lt"/>
                </a:rPr>
                <a:t>ENTERPRISE WORK REPORT BUSINESS SUMMAR YMONTHLY SUMMARY REPORT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42754527-CF91-4807-9E37-4D74C9BC5264}"/>
              </a:ext>
            </a:extLst>
          </p:cNvPr>
          <p:cNvGrpSpPr/>
          <p:nvPr/>
        </p:nvGrpSpPr>
        <p:grpSpPr>
          <a:xfrm>
            <a:off x="9065759" y="3213330"/>
            <a:ext cx="1762125" cy="2191270"/>
            <a:chOff x="1368047" y="2900534"/>
            <a:chExt cx="1762125" cy="219127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3B55D310-C8FD-4DD1-AAEF-376077D64C2E}"/>
                </a:ext>
              </a:extLst>
            </p:cNvPr>
            <p:cNvSpPr/>
            <p:nvPr/>
          </p:nvSpPr>
          <p:spPr>
            <a:xfrm>
              <a:off x="1851607" y="2900534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C1D315BD-53A9-4EA9-A278-012DFDD27EA7}"/>
                </a:ext>
              </a:extLst>
            </p:cNvPr>
            <p:cNvSpPr txBox="1"/>
            <p:nvPr/>
          </p:nvSpPr>
          <p:spPr>
            <a:xfrm>
              <a:off x="1851606" y="2944096"/>
              <a:ext cx="7950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zh-CN" altLang="en-US" sz="4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E196A3FA-4633-4F3F-9005-DAA4DD3A89CA}"/>
                </a:ext>
              </a:extLst>
            </p:cNvPr>
            <p:cNvSpPr/>
            <p:nvPr/>
          </p:nvSpPr>
          <p:spPr>
            <a:xfrm>
              <a:off x="1522829" y="3824288"/>
              <a:ext cx="1452563" cy="369332"/>
            </a:xfrm>
            <a:prstGeom prst="rect">
              <a:avLst/>
            </a:prstGeom>
            <a:noFill/>
            <a:ln w="19050">
              <a:solidFill>
                <a:srgbClr val="E0AA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87E9DEE-8937-40BC-856E-2E4514EB9EE9}"/>
                </a:ext>
              </a:extLst>
            </p:cNvPr>
            <p:cNvSpPr txBox="1"/>
            <p:nvPr/>
          </p:nvSpPr>
          <p:spPr>
            <a:xfrm>
              <a:off x="1522829" y="3824288"/>
              <a:ext cx="14794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cs typeface="+mn-ea"/>
                  <a:sym typeface="+mn-lt"/>
                </a:rPr>
                <a:t>研发计划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C6A0ACC-BE2A-4537-BD6F-1C3FA3247E26}"/>
                </a:ext>
              </a:extLst>
            </p:cNvPr>
            <p:cNvSpPr txBox="1"/>
            <p:nvPr/>
          </p:nvSpPr>
          <p:spPr>
            <a:xfrm>
              <a:off x="1368047" y="4322363"/>
              <a:ext cx="176212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cs typeface="+mn-ea"/>
                  <a:sym typeface="+mn-lt"/>
                </a:rPr>
                <a:t>ENTERPRISE WORK REPORT BUSINESS SUMMAR YMONTHLY SUMMARY REPORT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</p:grpSp>
      <p:sp>
        <p:nvSpPr>
          <p:cNvPr id="33" name="矩形 32">
            <a:extLst>
              <a:ext uri="{FF2B5EF4-FFF2-40B4-BE49-F238E27FC236}">
                <a16:creationId xmlns:a16="http://schemas.microsoft.com/office/drawing/2014/main" id="{AC13AB83-EB6D-4042-AD6B-7B8EE056C7BB}"/>
              </a:ext>
            </a:extLst>
          </p:cNvPr>
          <p:cNvSpPr/>
          <p:nvPr/>
        </p:nvSpPr>
        <p:spPr>
          <a:xfrm>
            <a:off x="6096000" y="6458857"/>
            <a:ext cx="6096000" cy="3991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A3F8BDFD-9455-4E9D-8A27-54730DEC17A7}"/>
              </a:ext>
            </a:extLst>
          </p:cNvPr>
          <p:cNvGrpSpPr/>
          <p:nvPr/>
        </p:nvGrpSpPr>
        <p:grpSpPr>
          <a:xfrm>
            <a:off x="1005036" y="664184"/>
            <a:ext cx="1221091" cy="1064015"/>
            <a:chOff x="1062186" y="887468"/>
            <a:chExt cx="912375" cy="795011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53C5C818-8874-45E8-AB95-DA21FBAD6EFB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5E7FC654-E41A-4143-B151-57EC597CFC7A}"/>
                </a:ext>
              </a:extLst>
            </p:cNvPr>
            <p:cNvSpPr/>
            <p:nvPr/>
          </p:nvSpPr>
          <p:spPr>
            <a:xfrm>
              <a:off x="1459691" y="1076408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7253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355">
        <p:random/>
      </p:transition>
    </mc:Choice>
    <mc:Fallback xmlns="">
      <p:transition spd="slow" advTm="4355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522A134E-CFC7-4813-B027-3E849CC6EEC2}"/>
              </a:ext>
            </a:extLst>
          </p:cNvPr>
          <p:cNvSpPr/>
          <p:nvPr/>
        </p:nvSpPr>
        <p:spPr>
          <a:xfrm>
            <a:off x="-3748482" y="-1053205"/>
            <a:ext cx="8592340" cy="8592340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F6B64F44-BA1E-4F80-BA34-7CA45E624B4A}"/>
              </a:ext>
            </a:extLst>
          </p:cNvPr>
          <p:cNvSpPr/>
          <p:nvPr/>
        </p:nvSpPr>
        <p:spPr>
          <a:xfrm>
            <a:off x="10220325" y="1457325"/>
            <a:ext cx="3943350" cy="394335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0000">
                <a:srgbClr val="E1C3A9"/>
              </a:gs>
              <a:gs pos="100000">
                <a:srgbClr val="E0AA88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2CE05D6D-7EDC-4BEB-BE02-01D013904864}"/>
              </a:ext>
            </a:extLst>
          </p:cNvPr>
          <p:cNvSpPr/>
          <p:nvPr/>
        </p:nvSpPr>
        <p:spPr>
          <a:xfrm>
            <a:off x="9525000" y="733425"/>
            <a:ext cx="5391150" cy="5391150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55B243-7389-469A-A8D8-B407822DAB6D}"/>
              </a:ext>
            </a:extLst>
          </p:cNvPr>
          <p:cNvSpPr txBox="1"/>
          <p:nvPr/>
        </p:nvSpPr>
        <p:spPr>
          <a:xfrm>
            <a:off x="895350" y="2781300"/>
            <a:ext cx="4643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dirty="0">
                <a:gradFill>
                  <a:gsLst>
                    <a:gs pos="0">
                      <a:srgbClr val="5B9BD5">
                        <a:lumMod val="5000"/>
                        <a:lumOff val="95000"/>
                      </a:srgbClr>
                    </a:gs>
                    <a:gs pos="68000">
                      <a:srgbClr val="E1C3A9"/>
                    </a:gs>
                    <a:gs pos="100000">
                      <a:srgbClr val="E0AA88"/>
                    </a:gs>
                  </a:gsLst>
                  <a:lin ang="10800000" scaled="1"/>
                </a:gradFill>
                <a:cs typeface="+mn-ea"/>
                <a:sym typeface="+mn-lt"/>
              </a:rPr>
              <a:t>谢谢观看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5B9BD5">
                      <a:lumMod val="5000"/>
                      <a:lumOff val="95000"/>
                    </a:srgbClr>
                  </a:gs>
                  <a:gs pos="68000">
                    <a:srgbClr val="E1C3A9"/>
                  </a:gs>
                  <a:gs pos="100000">
                    <a:srgbClr val="E0AA88"/>
                  </a:gs>
                </a:gsLst>
                <a:lin ang="10800000" scaled="1"/>
              </a:gra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FC8B0BA-3339-4855-9CC0-9C7D9F6EFDD3}"/>
              </a:ext>
            </a:extLst>
          </p:cNvPr>
          <p:cNvSpPr txBox="1"/>
          <p:nvPr/>
        </p:nvSpPr>
        <p:spPr>
          <a:xfrm>
            <a:off x="1001485" y="4409776"/>
            <a:ext cx="2095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汇报人：第一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PPT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2940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E54471-92D1-4863-B675-173D947C2BE2}"/>
              </a:ext>
            </a:extLst>
          </p:cNvPr>
          <p:cNvSpPr/>
          <p:nvPr/>
        </p:nvSpPr>
        <p:spPr>
          <a:xfrm>
            <a:off x="3797300" y="4582882"/>
            <a:ext cx="8394700" cy="22751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7820B8-65FC-4BA9-9B5A-32FE22E33B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3075" y="976339"/>
            <a:ext cx="5515025" cy="4702122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DBBA60B9-E20E-4FA7-A90E-7E200252AEA6}"/>
              </a:ext>
            </a:extLst>
          </p:cNvPr>
          <p:cNvGrpSpPr/>
          <p:nvPr/>
        </p:nvGrpSpPr>
        <p:grpSpPr>
          <a:xfrm>
            <a:off x="723900" y="1780629"/>
            <a:ext cx="1003300" cy="769441"/>
            <a:chOff x="876300" y="1628229"/>
            <a:chExt cx="1003300" cy="76944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42FAE1C-8BBE-4EA6-B6FF-9FA30DE46AE0}"/>
                </a:ext>
              </a:extLst>
            </p:cNvPr>
            <p:cNvSpPr/>
            <p:nvPr/>
          </p:nvSpPr>
          <p:spPr>
            <a:xfrm>
              <a:off x="1079500" y="1714500"/>
              <a:ext cx="596900" cy="596900"/>
            </a:xfrm>
            <a:prstGeom prst="rect">
              <a:avLst/>
            </a:prstGeom>
            <a:solidFill>
              <a:srgbClr val="E0AA88"/>
            </a:solidFill>
            <a:ln>
              <a:noFill/>
            </a:ln>
            <a:effectLst>
              <a:outerShdw blurRad="215900" sx="101000" sy="101000" algn="c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E542E3B-A966-41ED-9AD0-2E1ED9272405}"/>
                </a:ext>
              </a:extLst>
            </p:cNvPr>
            <p:cNvSpPr txBox="1"/>
            <p:nvPr/>
          </p:nvSpPr>
          <p:spPr>
            <a:xfrm>
              <a:off x="876300" y="1628229"/>
              <a:ext cx="10033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4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F327C8A6-6F7F-44F9-8609-8998BBBA5C3F}"/>
              </a:ext>
            </a:extLst>
          </p:cNvPr>
          <p:cNvSpPr txBox="1"/>
          <p:nvPr/>
        </p:nvSpPr>
        <p:spPr>
          <a:xfrm>
            <a:off x="787400" y="2550070"/>
            <a:ext cx="3124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4400" dirty="0">
                <a:cs typeface="+mn-ea"/>
                <a:sym typeface="+mn-lt"/>
              </a:rPr>
              <a:t>背景分析</a:t>
            </a:r>
          </a:p>
        </p:txBody>
      </p:sp>
    </p:spTree>
    <p:extLst>
      <p:ext uri="{BB962C8B-B14F-4D97-AF65-F5344CB8AC3E}">
        <p14:creationId xmlns:p14="http://schemas.microsoft.com/office/powerpoint/2010/main" val="338543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81E593C-7953-464A-BCC5-5F6D8148E872}"/>
              </a:ext>
            </a:extLst>
          </p:cNvPr>
          <p:cNvSpPr txBox="1"/>
          <p:nvPr/>
        </p:nvSpPr>
        <p:spPr>
          <a:xfrm>
            <a:off x="1748802" y="481777"/>
            <a:ext cx="2466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cs typeface="+mn-ea"/>
                <a:sym typeface="+mn-lt"/>
              </a:rPr>
              <a:t>背景分析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30B22D-ADFE-4C54-B356-8D78C2FFBAFB}"/>
              </a:ext>
            </a:extLst>
          </p:cNvPr>
          <p:cNvGrpSpPr/>
          <p:nvPr/>
        </p:nvGrpSpPr>
        <p:grpSpPr>
          <a:xfrm>
            <a:off x="1111486" y="1394912"/>
            <a:ext cx="1689100" cy="1689100"/>
            <a:chOff x="899940" y="2441230"/>
            <a:chExt cx="1914870" cy="1914870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1B1FCF4A-EA6C-4E39-B759-8EB0EF919434}"/>
                </a:ext>
              </a:extLst>
            </p:cNvPr>
            <p:cNvSpPr/>
            <p:nvPr/>
          </p:nvSpPr>
          <p:spPr>
            <a:xfrm>
              <a:off x="899940" y="2441230"/>
              <a:ext cx="1914870" cy="1914870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611B1017-4514-4862-8672-114814E0B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4663" y="2935115"/>
              <a:ext cx="625425" cy="927100"/>
            </a:xfrm>
            <a:prstGeom prst="rect">
              <a:avLst/>
            </a:prstGeom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17847B0-EA5D-44D9-A770-D0D2BC3F6062}"/>
              </a:ext>
            </a:extLst>
          </p:cNvPr>
          <p:cNvGrpSpPr/>
          <p:nvPr/>
        </p:nvGrpSpPr>
        <p:grpSpPr>
          <a:xfrm>
            <a:off x="3749386" y="1372500"/>
            <a:ext cx="1689100" cy="1689100"/>
            <a:chOff x="3725690" y="2441230"/>
            <a:chExt cx="1914870" cy="1914870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AB1E60BB-1A10-4363-843D-E4E2C4D4F980}"/>
                </a:ext>
              </a:extLst>
            </p:cNvPr>
            <p:cNvSpPr/>
            <p:nvPr/>
          </p:nvSpPr>
          <p:spPr>
            <a:xfrm>
              <a:off x="3725690" y="2441230"/>
              <a:ext cx="1914870" cy="1914870"/>
            </a:xfrm>
            <a:prstGeom prst="roundRect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DFA1E8E8-F4B1-4B80-83F2-21B34D90F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0806" y="2947815"/>
              <a:ext cx="944638" cy="901700"/>
            </a:xfrm>
            <a:prstGeom prst="rect">
              <a:avLst/>
            </a:prstGeom>
          </p:spPr>
        </p:pic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10BEAC0-648B-4101-9506-275BE585AFC9}"/>
              </a:ext>
            </a:extLst>
          </p:cNvPr>
          <p:cNvGrpSpPr/>
          <p:nvPr/>
        </p:nvGrpSpPr>
        <p:grpSpPr>
          <a:xfrm>
            <a:off x="6514959" y="1361821"/>
            <a:ext cx="1689100" cy="1689100"/>
            <a:chOff x="6551440" y="2441230"/>
            <a:chExt cx="1914870" cy="1914870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E5AA4992-8D29-4380-9843-4911FC4E9BE7}"/>
                </a:ext>
              </a:extLst>
            </p:cNvPr>
            <p:cNvSpPr/>
            <p:nvPr/>
          </p:nvSpPr>
          <p:spPr>
            <a:xfrm>
              <a:off x="6551440" y="2441230"/>
              <a:ext cx="1914870" cy="1914870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F63FF2E2-B59A-46B6-97FB-BE2843042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19056" y="2985915"/>
              <a:ext cx="779639" cy="825500"/>
            </a:xfrm>
            <a:prstGeom prst="rect">
              <a:avLst/>
            </a:prstGeom>
          </p:spPr>
        </p:pic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14196C8-7E21-43AB-9141-0ED5DF811318}"/>
              </a:ext>
            </a:extLst>
          </p:cNvPr>
          <p:cNvGrpSpPr/>
          <p:nvPr/>
        </p:nvGrpSpPr>
        <p:grpSpPr>
          <a:xfrm>
            <a:off x="9225315" y="1279011"/>
            <a:ext cx="1689100" cy="1689100"/>
            <a:chOff x="9377190" y="2441230"/>
            <a:chExt cx="1914870" cy="1914870"/>
          </a:xfrm>
        </p:grpSpPr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4A8D30BC-FE54-4A00-B39B-AF1580D24ACE}"/>
                </a:ext>
              </a:extLst>
            </p:cNvPr>
            <p:cNvSpPr/>
            <p:nvPr/>
          </p:nvSpPr>
          <p:spPr>
            <a:xfrm>
              <a:off x="9377190" y="2441230"/>
              <a:ext cx="1914870" cy="1914870"/>
            </a:xfrm>
            <a:prstGeom prst="roundRect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A02B821F-A21C-4442-9061-FD4960742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22034" y="2939024"/>
              <a:ext cx="825183" cy="919283"/>
            </a:xfrm>
            <a:prstGeom prst="rect">
              <a:avLst/>
            </a:prstGeom>
          </p:spPr>
        </p:pic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ED939A56-8546-400E-90C9-9858B30B5BAD}"/>
              </a:ext>
            </a:extLst>
          </p:cNvPr>
          <p:cNvSpPr/>
          <p:nvPr/>
        </p:nvSpPr>
        <p:spPr>
          <a:xfrm>
            <a:off x="10782155" y="5841019"/>
            <a:ext cx="1409845" cy="1016981"/>
          </a:xfrm>
          <a:prstGeom prst="rect">
            <a:avLst/>
          </a:prstGeom>
          <a:solidFill>
            <a:srgbClr val="04040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6DE5485F-B4EA-4A44-AD72-4A672FA71691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9F9BBD0-1956-4FEA-9CFF-1F5D009DA984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D9EC76B2-0F00-414D-B5A8-2E279D3463D5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DD9E4292-DCC3-600E-2D44-646EA28EE859}"/>
              </a:ext>
            </a:extLst>
          </p:cNvPr>
          <p:cNvSpPr txBox="1"/>
          <p:nvPr/>
        </p:nvSpPr>
        <p:spPr>
          <a:xfrm>
            <a:off x="675249" y="3524096"/>
            <a:ext cx="256157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effectLst/>
              </a:rPr>
              <a:t>市场上的益智玩具种类越来越多，但都是大同小异，缺乏创意</a:t>
            </a:r>
            <a:r>
              <a:rPr lang="en-US" altLang="zh-CN" sz="2400" b="1" dirty="0">
                <a:effectLst/>
              </a:rPr>
              <a:t>.</a:t>
            </a:r>
            <a:endParaRPr lang="zh-CN" altLang="en-US" sz="24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FFCF0DF-151B-EF3B-3632-4F08546B4375}"/>
              </a:ext>
            </a:extLst>
          </p:cNvPr>
          <p:cNvSpPr txBox="1"/>
          <p:nvPr/>
        </p:nvSpPr>
        <p:spPr>
          <a:xfrm>
            <a:off x="3749386" y="3595065"/>
            <a:ext cx="2894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我国的智力玩具市场还处在初级阶段。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B1F19F8-A286-28ED-4A19-8C52018B0A1B}"/>
              </a:ext>
            </a:extLst>
          </p:cNvPr>
          <p:cNvSpPr txBox="1"/>
          <p:nvPr/>
        </p:nvSpPr>
        <p:spPr>
          <a:xfrm>
            <a:off x="6643942" y="3467729"/>
            <a:ext cx="199320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国内大多数的益智玩具都是仿照国外的同类产品进行设计和开发，但是在市场上，依然缺少个性和创新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3179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7530">
        <p:random/>
      </p:transition>
    </mc:Choice>
    <mc:Fallback xmlns="">
      <p:transition spd="slow" advTm="753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E54471-92D1-4863-B675-173D947C2BE2}"/>
              </a:ext>
            </a:extLst>
          </p:cNvPr>
          <p:cNvSpPr/>
          <p:nvPr/>
        </p:nvSpPr>
        <p:spPr>
          <a:xfrm>
            <a:off x="3797300" y="4582882"/>
            <a:ext cx="8394700" cy="2275117"/>
          </a:xfrm>
          <a:prstGeom prst="rect">
            <a:avLst/>
          </a:prstGeom>
          <a:solidFill>
            <a:srgbClr val="04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7820B8-65FC-4BA9-9B5A-32FE22E33B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3075" y="976339"/>
            <a:ext cx="5515025" cy="4702122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DBBA60B9-E20E-4FA7-A90E-7E200252AEA6}"/>
              </a:ext>
            </a:extLst>
          </p:cNvPr>
          <p:cNvGrpSpPr/>
          <p:nvPr/>
        </p:nvGrpSpPr>
        <p:grpSpPr>
          <a:xfrm>
            <a:off x="723900" y="1764209"/>
            <a:ext cx="1003300" cy="769441"/>
            <a:chOff x="876300" y="1611809"/>
            <a:chExt cx="1003300" cy="76944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42FAE1C-8BBE-4EA6-B6FF-9FA30DE46AE0}"/>
                </a:ext>
              </a:extLst>
            </p:cNvPr>
            <p:cNvSpPr/>
            <p:nvPr/>
          </p:nvSpPr>
          <p:spPr>
            <a:xfrm>
              <a:off x="1079500" y="1714500"/>
              <a:ext cx="596900" cy="596900"/>
            </a:xfrm>
            <a:prstGeom prst="rect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E542E3B-A966-41ED-9AD0-2E1ED9272405}"/>
                </a:ext>
              </a:extLst>
            </p:cNvPr>
            <p:cNvSpPr txBox="1"/>
            <p:nvPr/>
          </p:nvSpPr>
          <p:spPr>
            <a:xfrm>
              <a:off x="876300" y="1611809"/>
              <a:ext cx="10033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F327C8A6-6F7F-44F9-8609-8998BBBA5C3F}"/>
              </a:ext>
            </a:extLst>
          </p:cNvPr>
          <p:cNvSpPr txBox="1"/>
          <p:nvPr/>
        </p:nvSpPr>
        <p:spPr>
          <a:xfrm>
            <a:off x="787400" y="2550070"/>
            <a:ext cx="31242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4400" dirty="0">
                <a:cs typeface="+mn-ea"/>
                <a:sym typeface="+mn-lt"/>
              </a:rPr>
              <a:t>问题分析</a:t>
            </a:r>
          </a:p>
        </p:txBody>
      </p:sp>
    </p:spTree>
    <p:extLst>
      <p:ext uri="{BB962C8B-B14F-4D97-AF65-F5344CB8AC3E}">
        <p14:creationId xmlns:p14="http://schemas.microsoft.com/office/powerpoint/2010/main" val="162049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E75356D-3865-423C-A909-F885873951D7}"/>
              </a:ext>
            </a:extLst>
          </p:cNvPr>
          <p:cNvSpPr txBox="1"/>
          <p:nvPr/>
        </p:nvSpPr>
        <p:spPr>
          <a:xfrm>
            <a:off x="1748802" y="481777"/>
            <a:ext cx="2466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cs typeface="+mn-ea"/>
                <a:sym typeface="+mn-lt"/>
              </a:rPr>
              <a:t>参考对象</a:t>
            </a:r>
          </a:p>
        </p:txBody>
      </p:sp>
      <p:sp>
        <p:nvSpPr>
          <p:cNvPr id="29" name="直角三角形 28">
            <a:extLst>
              <a:ext uri="{FF2B5EF4-FFF2-40B4-BE49-F238E27FC236}">
                <a16:creationId xmlns:a16="http://schemas.microsoft.com/office/drawing/2014/main" id="{AA764692-96F0-4F56-BF7C-D87BB0E48C50}"/>
              </a:ext>
            </a:extLst>
          </p:cNvPr>
          <p:cNvSpPr/>
          <p:nvPr/>
        </p:nvSpPr>
        <p:spPr>
          <a:xfrm flipH="1">
            <a:off x="5921829" y="3236686"/>
            <a:ext cx="6304677" cy="3621314"/>
          </a:xfrm>
          <a:prstGeom prst="rtTriangle">
            <a:avLst/>
          </a:prstGeom>
          <a:solidFill>
            <a:srgbClr val="04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BF05C96-225A-4284-8F20-28908F5523BE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2DC91FCB-FA03-4BEA-90DB-B1769F6E123C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BF11FF7D-F45E-495D-8138-B69BF1E35D8F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EB65BB7A-FF24-71FC-DF7F-6007772648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5" r="-557" b="4607"/>
          <a:stretch/>
        </p:blipFill>
        <p:spPr>
          <a:xfrm>
            <a:off x="108113" y="2107527"/>
            <a:ext cx="5813716" cy="4268695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9234F074-6437-0321-3DF1-A8FCDABE51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829" y="2107528"/>
            <a:ext cx="6162058" cy="4268695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DBEA8117-9AB9-03D3-F9A4-6F1C21783442}"/>
              </a:ext>
            </a:extLst>
          </p:cNvPr>
          <p:cNvSpPr txBox="1"/>
          <p:nvPr/>
        </p:nvSpPr>
        <p:spPr>
          <a:xfrm>
            <a:off x="6185881" y="1721511"/>
            <a:ext cx="2115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【</a:t>
            </a:r>
            <a:r>
              <a:rPr lang="zh-CN" altLang="en-US" dirty="0"/>
              <a:t>祝融号</a:t>
            </a:r>
            <a:r>
              <a:rPr lang="en-US" altLang="zh-CN" dirty="0"/>
              <a:t>】</a:t>
            </a:r>
            <a:r>
              <a:rPr lang="zh-CN" altLang="en-US" dirty="0"/>
              <a:t>火星车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6D2552-47F5-0A40-9A2A-591EB27A288E}"/>
              </a:ext>
            </a:extLst>
          </p:cNvPr>
          <p:cNvSpPr txBox="1"/>
          <p:nvPr/>
        </p:nvSpPr>
        <p:spPr>
          <a:xfrm>
            <a:off x="353879" y="1714066"/>
            <a:ext cx="61140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【</a:t>
            </a:r>
            <a:r>
              <a:rPr lang="zh-CN" altLang="en-US" dirty="0"/>
              <a:t>毅力号</a:t>
            </a:r>
            <a:r>
              <a:rPr lang="en-US" altLang="zh-CN" dirty="0"/>
              <a:t>】</a:t>
            </a:r>
            <a:r>
              <a:rPr lang="zh-CN" altLang="en-US" dirty="0"/>
              <a:t>火星车</a:t>
            </a:r>
            <a:endParaRPr lang="en-US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372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9491">
        <p:random/>
      </p:transition>
    </mc:Choice>
    <mc:Fallback xmlns="">
      <p:transition spd="slow" advTm="949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E75356D-3865-423C-A909-F885873951D7}"/>
              </a:ext>
            </a:extLst>
          </p:cNvPr>
          <p:cNvSpPr txBox="1"/>
          <p:nvPr/>
        </p:nvSpPr>
        <p:spPr>
          <a:xfrm>
            <a:off x="1748802" y="481777"/>
            <a:ext cx="2466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cs typeface="+mn-ea"/>
                <a:sym typeface="+mn-lt"/>
              </a:rPr>
              <a:t>参考对象</a:t>
            </a:r>
          </a:p>
        </p:txBody>
      </p:sp>
      <p:sp>
        <p:nvSpPr>
          <p:cNvPr id="29" name="直角三角形 28">
            <a:extLst>
              <a:ext uri="{FF2B5EF4-FFF2-40B4-BE49-F238E27FC236}">
                <a16:creationId xmlns:a16="http://schemas.microsoft.com/office/drawing/2014/main" id="{AA764692-96F0-4F56-BF7C-D87BB0E48C50}"/>
              </a:ext>
            </a:extLst>
          </p:cNvPr>
          <p:cNvSpPr/>
          <p:nvPr/>
        </p:nvSpPr>
        <p:spPr>
          <a:xfrm flipH="1">
            <a:off x="5821090" y="3019926"/>
            <a:ext cx="6304677" cy="3621314"/>
          </a:xfrm>
          <a:prstGeom prst="rtTriangle">
            <a:avLst/>
          </a:prstGeom>
          <a:solidFill>
            <a:srgbClr val="04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BF05C96-225A-4284-8F20-28908F5523BE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2DC91FCB-FA03-4BEA-90DB-B1769F6E123C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BF11FF7D-F45E-495D-8138-B69BF1E35D8F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3969C4D9-0087-3759-6F4C-86B955FC91BE}"/>
              </a:ext>
            </a:extLst>
          </p:cNvPr>
          <p:cNvSpPr txBox="1"/>
          <p:nvPr/>
        </p:nvSpPr>
        <p:spPr>
          <a:xfrm>
            <a:off x="274249" y="1490332"/>
            <a:ext cx="372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【</a:t>
            </a:r>
            <a:r>
              <a:rPr lang="zh-CN" altLang="en-US" dirty="0"/>
              <a:t>好奇号</a:t>
            </a:r>
            <a:r>
              <a:rPr lang="en-US" altLang="zh-CN" dirty="0"/>
              <a:t>】</a:t>
            </a:r>
            <a:r>
              <a:rPr lang="zh-CN" altLang="en-US" dirty="0"/>
              <a:t>火星车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F9AA516-6E0F-3677-1C0D-6C6F8470F378}"/>
              </a:ext>
            </a:extLst>
          </p:cNvPr>
          <p:cNvSpPr txBox="1"/>
          <p:nvPr/>
        </p:nvSpPr>
        <p:spPr>
          <a:xfrm>
            <a:off x="5821090" y="1490332"/>
            <a:ext cx="2940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【</a:t>
            </a:r>
            <a:r>
              <a:rPr lang="zh-CN" altLang="en-US" dirty="0"/>
              <a:t>祝融号</a:t>
            </a:r>
            <a:r>
              <a:rPr lang="en-US" altLang="zh-CN" dirty="0"/>
              <a:t>】</a:t>
            </a:r>
            <a:r>
              <a:rPr lang="zh-CN" altLang="en-US" dirty="0"/>
              <a:t>火星车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A26B59-2729-DB9D-8166-C86CEA7379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" r="4880"/>
          <a:stretch/>
        </p:blipFill>
        <p:spPr bwMode="auto">
          <a:xfrm>
            <a:off x="69741" y="1920957"/>
            <a:ext cx="5449175" cy="4720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29B1E3-3AF4-7747-97FE-F8416E1C75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" r="2833"/>
          <a:stretch/>
        </p:blipFill>
        <p:spPr bwMode="auto">
          <a:xfrm>
            <a:off x="5586075" y="1920957"/>
            <a:ext cx="6505186" cy="4720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26407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9491">
        <p:random/>
      </p:transition>
    </mc:Choice>
    <mc:Fallback xmlns="">
      <p:transition spd="slow" advTm="949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4BB8D0D-B6AA-4E4A-8DCD-39A7C3C20522}"/>
              </a:ext>
            </a:extLst>
          </p:cNvPr>
          <p:cNvSpPr txBox="1"/>
          <p:nvPr/>
        </p:nvSpPr>
        <p:spPr>
          <a:xfrm>
            <a:off x="1748802" y="481777"/>
            <a:ext cx="2466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cs typeface="+mn-ea"/>
                <a:sym typeface="+mn-lt"/>
              </a:rPr>
              <a:t>问题分析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26EBD0C-26B6-418B-AF59-5F625DF8DE94}"/>
              </a:ext>
            </a:extLst>
          </p:cNvPr>
          <p:cNvGrpSpPr/>
          <p:nvPr/>
        </p:nvGrpSpPr>
        <p:grpSpPr>
          <a:xfrm>
            <a:off x="4956855" y="2137455"/>
            <a:ext cx="2278290" cy="2278290"/>
            <a:chOff x="4956855" y="2289855"/>
            <a:chExt cx="2278290" cy="227829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FF037ADC-B4E5-44A3-9F14-E4AF541D0444}"/>
                </a:ext>
              </a:extLst>
            </p:cNvPr>
            <p:cNvGrpSpPr/>
            <p:nvPr/>
          </p:nvGrpSpPr>
          <p:grpSpPr>
            <a:xfrm>
              <a:off x="4956855" y="2289855"/>
              <a:ext cx="2278290" cy="2278290"/>
              <a:chOff x="1495425" y="2590799"/>
              <a:chExt cx="1895475" cy="1895475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FC5C0FD4-D3A9-4A2E-90FC-34401A703F63}"/>
                  </a:ext>
                </a:extLst>
              </p:cNvPr>
              <p:cNvSpPr/>
              <p:nvPr/>
            </p:nvSpPr>
            <p:spPr>
              <a:xfrm>
                <a:off x="1604962" y="2700336"/>
                <a:ext cx="1676400" cy="16764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413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296E4C89-4007-4D73-AEB2-2E696087E6C3}"/>
                  </a:ext>
                </a:extLst>
              </p:cNvPr>
              <p:cNvSpPr/>
              <p:nvPr/>
            </p:nvSpPr>
            <p:spPr>
              <a:xfrm>
                <a:off x="1495425" y="2590799"/>
                <a:ext cx="1895475" cy="1895475"/>
              </a:xfrm>
              <a:prstGeom prst="ellipse">
                <a:avLst/>
              </a:prstGeom>
              <a:noFill/>
              <a:ln w="22225">
                <a:solidFill>
                  <a:schemeClr val="accent5">
                    <a:lumMod val="50000"/>
                  </a:schemeClr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F681A4E4-2B5D-4CF8-8488-A756F0495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tx1">
                  <a:tint val="45000"/>
                  <a:satMod val="400000"/>
                </a:schemeClr>
              </a:duotone>
              <a:lum bright="-40000" contrast="-40000"/>
            </a:blip>
            <a:stretch>
              <a:fillRect/>
            </a:stretch>
          </p:blipFill>
          <p:spPr>
            <a:xfrm>
              <a:off x="5761869" y="2933700"/>
              <a:ext cx="668262" cy="990600"/>
            </a:xfrm>
            <a:prstGeom prst="rect">
              <a:avLst/>
            </a:prstGeom>
          </p:spPr>
        </p:pic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A7E2DFF-48ED-4194-960C-3BC6D4663A72}"/>
              </a:ext>
            </a:extLst>
          </p:cNvPr>
          <p:cNvGrpSpPr/>
          <p:nvPr/>
        </p:nvGrpSpPr>
        <p:grpSpPr>
          <a:xfrm>
            <a:off x="8824686" y="2137455"/>
            <a:ext cx="2278290" cy="2278290"/>
            <a:chOff x="8824686" y="2289855"/>
            <a:chExt cx="2278290" cy="227829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AB1F71C2-BBA3-4D7D-9816-1B975B138FD8}"/>
                </a:ext>
              </a:extLst>
            </p:cNvPr>
            <p:cNvGrpSpPr/>
            <p:nvPr/>
          </p:nvGrpSpPr>
          <p:grpSpPr>
            <a:xfrm>
              <a:off x="8824686" y="2289855"/>
              <a:ext cx="2278290" cy="2278290"/>
              <a:chOff x="1495425" y="2590799"/>
              <a:chExt cx="1895475" cy="1895475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31B52F48-BAE9-48C4-BD0B-3BA8C1239FF9}"/>
                  </a:ext>
                </a:extLst>
              </p:cNvPr>
              <p:cNvSpPr/>
              <p:nvPr/>
            </p:nvSpPr>
            <p:spPr>
              <a:xfrm>
                <a:off x="1604962" y="2700336"/>
                <a:ext cx="1676400" cy="1676400"/>
              </a:xfrm>
              <a:prstGeom prst="ellipse">
                <a:avLst/>
              </a:prstGeom>
              <a:solidFill>
                <a:srgbClr val="04040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8B92A503-BA4F-4A51-A22E-B8FE4A446D67}"/>
                  </a:ext>
                </a:extLst>
              </p:cNvPr>
              <p:cNvSpPr/>
              <p:nvPr/>
            </p:nvSpPr>
            <p:spPr>
              <a:xfrm>
                <a:off x="1495425" y="2590799"/>
                <a:ext cx="1895475" cy="1895475"/>
              </a:xfrm>
              <a:prstGeom prst="ellipse">
                <a:avLst/>
              </a:prstGeom>
              <a:noFill/>
              <a:ln w="22225">
                <a:solidFill>
                  <a:schemeClr val="tx1">
                    <a:lumMod val="95000"/>
                    <a:lumOff val="5000"/>
                  </a:schemeClr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57A1FAB0-7D90-4AE3-BA32-CC161A4D7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39705" y="2921001"/>
              <a:ext cx="1048253" cy="1015999"/>
            </a:xfrm>
            <a:prstGeom prst="rect">
              <a:avLst/>
            </a:prstGeom>
          </p:spPr>
        </p:pic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C4F3194-1A28-4571-95B1-1E78AD235330}"/>
              </a:ext>
            </a:extLst>
          </p:cNvPr>
          <p:cNvGrpSpPr/>
          <p:nvPr/>
        </p:nvGrpSpPr>
        <p:grpSpPr>
          <a:xfrm>
            <a:off x="1089024" y="2137455"/>
            <a:ext cx="2278290" cy="2278290"/>
            <a:chOff x="1089024" y="2289855"/>
            <a:chExt cx="2278290" cy="227829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DB8FDAE-3A97-4D05-A9E0-C76E7864B6CF}"/>
                </a:ext>
              </a:extLst>
            </p:cNvPr>
            <p:cNvGrpSpPr/>
            <p:nvPr/>
          </p:nvGrpSpPr>
          <p:grpSpPr>
            <a:xfrm>
              <a:off x="1089024" y="2289855"/>
              <a:ext cx="2278290" cy="2278290"/>
              <a:chOff x="1495425" y="2590799"/>
              <a:chExt cx="1895475" cy="1895475"/>
            </a:xfrm>
          </p:grpSpPr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9DB51DF7-DEDB-4D10-9EDC-9002AE96D556}"/>
                  </a:ext>
                </a:extLst>
              </p:cNvPr>
              <p:cNvSpPr/>
              <p:nvPr/>
            </p:nvSpPr>
            <p:spPr>
              <a:xfrm>
                <a:off x="1604962" y="2700336"/>
                <a:ext cx="1676400" cy="1676400"/>
              </a:xfrm>
              <a:prstGeom prst="ellipse">
                <a:avLst/>
              </a:prstGeom>
              <a:solidFill>
                <a:srgbClr val="04040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2B899543-DAB2-4CEC-8F4F-B3B98E261BFF}"/>
                  </a:ext>
                </a:extLst>
              </p:cNvPr>
              <p:cNvSpPr/>
              <p:nvPr/>
            </p:nvSpPr>
            <p:spPr>
              <a:xfrm>
                <a:off x="1495425" y="2590799"/>
                <a:ext cx="1895475" cy="1895475"/>
              </a:xfrm>
              <a:prstGeom prst="ellipse">
                <a:avLst/>
              </a:prstGeom>
              <a:noFill/>
              <a:ln w="22225">
                <a:solidFill>
                  <a:srgbClr val="000000"/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9039F17C-10C8-485A-8E8D-4D0AAF8350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90990" y="2916238"/>
              <a:ext cx="1074358" cy="1025524"/>
            </a:xfrm>
            <a:prstGeom prst="rect">
              <a:avLst/>
            </a:prstGeom>
          </p:spPr>
        </p:pic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64AB1A12-933D-4DEC-97B1-0931B1548F30}"/>
              </a:ext>
            </a:extLst>
          </p:cNvPr>
          <p:cNvSpPr txBox="1"/>
          <p:nvPr/>
        </p:nvSpPr>
        <p:spPr>
          <a:xfrm>
            <a:off x="1379684" y="4696803"/>
            <a:ext cx="1696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cs typeface="+mn-ea"/>
                <a:sym typeface="+mn-lt"/>
              </a:rPr>
              <a:t>添加标题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D72BAED-9181-4CFE-8762-4DED340F0398}"/>
              </a:ext>
            </a:extLst>
          </p:cNvPr>
          <p:cNvSpPr txBox="1"/>
          <p:nvPr/>
        </p:nvSpPr>
        <p:spPr>
          <a:xfrm>
            <a:off x="5279181" y="4702493"/>
            <a:ext cx="1696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cs typeface="+mn-ea"/>
                <a:sym typeface="+mn-lt"/>
              </a:rPr>
              <a:t>添加标题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E305EB3-3857-4A9D-993E-B15794882EED}"/>
              </a:ext>
            </a:extLst>
          </p:cNvPr>
          <p:cNvSpPr txBox="1"/>
          <p:nvPr/>
        </p:nvSpPr>
        <p:spPr>
          <a:xfrm>
            <a:off x="9274347" y="4786028"/>
            <a:ext cx="169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effectLst/>
              </a:rPr>
              <a:t>益智玩具具有一定的专业性和挑战性</a:t>
            </a:r>
            <a:endParaRPr lang="zh-CN" altLang="en-US" sz="2400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F492A0B8-453B-4BE6-B2B2-525ABB58C2F6}"/>
              </a:ext>
            </a:extLst>
          </p:cNvPr>
          <p:cNvSpPr/>
          <p:nvPr/>
        </p:nvSpPr>
        <p:spPr>
          <a:xfrm>
            <a:off x="10782155" y="5841019"/>
            <a:ext cx="1409845" cy="1016981"/>
          </a:xfrm>
          <a:prstGeom prst="rect">
            <a:avLst/>
          </a:prstGeom>
          <a:solidFill>
            <a:srgbClr val="040404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0A9603D-16C5-41E3-9C03-032D7F76AE9E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AD5472A7-ADA7-4D3A-9690-4E250F83A992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496CC361-5433-443D-BFF3-9D590F577CE9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50159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387">
        <p:random/>
      </p:transition>
    </mc:Choice>
    <mc:Fallback xmlns="">
      <p:transition spd="slow" advTm="5387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C7103203-ADC8-4731-97A4-99DD96F6C114}"/>
              </a:ext>
            </a:extLst>
          </p:cNvPr>
          <p:cNvGrpSpPr/>
          <p:nvPr/>
        </p:nvGrpSpPr>
        <p:grpSpPr>
          <a:xfrm>
            <a:off x="1748802" y="481777"/>
            <a:ext cx="3689684" cy="797234"/>
            <a:chOff x="1748802" y="481777"/>
            <a:chExt cx="3689684" cy="79723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B21D2D1-F8EE-4823-93E5-1FE20C6B3038}"/>
                </a:ext>
              </a:extLst>
            </p:cNvPr>
            <p:cNvSpPr txBox="1"/>
            <p:nvPr/>
          </p:nvSpPr>
          <p:spPr>
            <a:xfrm>
              <a:off x="1748802" y="481777"/>
              <a:ext cx="24669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cs typeface="+mn-ea"/>
                  <a:sym typeface="+mn-lt"/>
                </a:rPr>
                <a:t>问题分析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C222EB5-9CCA-4CF8-A59D-2FE23CA521C2}"/>
                </a:ext>
              </a:extLst>
            </p:cNvPr>
            <p:cNvSpPr txBox="1"/>
            <p:nvPr/>
          </p:nvSpPr>
          <p:spPr>
            <a:xfrm>
              <a:off x="1748802" y="971234"/>
              <a:ext cx="36896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dirty="0">
                  <a:cs typeface="+mn-ea"/>
                  <a:sym typeface="+mn-lt"/>
                </a:rPr>
                <a:t>BUSINESS ENTERPRISE WORK REPORT</a:t>
              </a:r>
              <a:endParaRPr lang="zh-CN" altLang="en-US" sz="1400" dirty="0">
                <a:cs typeface="+mn-ea"/>
                <a:sym typeface="+mn-lt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F76F6096-5D48-4944-85BE-233B048924AB}"/>
              </a:ext>
            </a:extLst>
          </p:cNvPr>
          <p:cNvGrpSpPr/>
          <p:nvPr/>
        </p:nvGrpSpPr>
        <p:grpSpPr>
          <a:xfrm>
            <a:off x="413657" y="4247955"/>
            <a:ext cx="11364686" cy="5021942"/>
            <a:chOff x="413657" y="4247955"/>
            <a:chExt cx="11364686" cy="5021942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CCBD19D0-722C-418B-B242-E3E17862A72F}"/>
                </a:ext>
              </a:extLst>
            </p:cNvPr>
            <p:cNvSpPr/>
            <p:nvPr/>
          </p:nvSpPr>
          <p:spPr>
            <a:xfrm>
              <a:off x="413657" y="4247955"/>
              <a:ext cx="11364686" cy="5021942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46000">
                  <a:srgbClr val="040404">
                    <a:alpha val="0"/>
                  </a:srgbClr>
                </a:gs>
                <a:gs pos="77000">
                  <a:srgbClr val="040404">
                    <a:alpha val="44000"/>
                  </a:srgbClr>
                </a:gs>
                <a:gs pos="100000">
                  <a:srgbClr val="040404">
                    <a:alpha val="75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5F06C706-2634-43F2-8EE0-0C7E820CACFC}"/>
                </a:ext>
              </a:extLst>
            </p:cNvPr>
            <p:cNvGrpSpPr/>
            <p:nvPr/>
          </p:nvGrpSpPr>
          <p:grpSpPr>
            <a:xfrm>
              <a:off x="3022169" y="4594972"/>
              <a:ext cx="6147661" cy="1099229"/>
              <a:chOff x="-1037991" y="3171330"/>
              <a:chExt cx="6147661" cy="1099229"/>
            </a:xfrm>
          </p:grpSpPr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E48AC89B-805F-4C6E-945F-60116B3AE2DB}"/>
                  </a:ext>
                </a:extLst>
              </p:cNvPr>
              <p:cNvSpPr txBox="1"/>
              <p:nvPr/>
            </p:nvSpPr>
            <p:spPr>
              <a:xfrm>
                <a:off x="989035" y="3171330"/>
                <a:ext cx="209360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800" dirty="0">
                    <a:solidFill>
                      <a:schemeClr val="bg1"/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72BA8E79-2E20-497A-9A96-8BC8680810B5}"/>
                  </a:ext>
                </a:extLst>
              </p:cNvPr>
              <p:cNvSpPr txBox="1"/>
              <p:nvPr/>
            </p:nvSpPr>
            <p:spPr>
              <a:xfrm>
                <a:off x="-1037991" y="3839672"/>
                <a:ext cx="6147661" cy="43088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100" spc="200" dirty="0">
                    <a:cs typeface="+mn-ea"/>
                    <a:sym typeface="+mn-lt"/>
                  </a:rPr>
                  <a:t>WE HAVE ESTABLISHED A COMPLETE COPYRIGHT FILING AND COMMERCIAL AUTHORIZATION</a:t>
                </a:r>
                <a:endParaRPr lang="zh-CN" altLang="en-US" sz="1100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6EC818A2-8FE2-4B3E-A0D8-ABF3CD08FDDC}"/>
              </a:ext>
            </a:extLst>
          </p:cNvPr>
          <p:cNvGrpSpPr/>
          <p:nvPr/>
        </p:nvGrpSpPr>
        <p:grpSpPr>
          <a:xfrm>
            <a:off x="4065671" y="3387622"/>
            <a:ext cx="114300" cy="1015359"/>
            <a:chOff x="4065671" y="3140884"/>
            <a:chExt cx="114300" cy="1015359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83C737F5-DCDE-4DDA-AAB9-CEBBABB715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2821" y="3231148"/>
              <a:ext cx="0" cy="925095"/>
            </a:xfrm>
            <a:prstGeom prst="line">
              <a:avLst/>
            </a:prstGeom>
            <a:ln w="158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2F031F85-576D-4389-A914-77A01AC107B8}"/>
                </a:ext>
              </a:extLst>
            </p:cNvPr>
            <p:cNvSpPr/>
            <p:nvPr/>
          </p:nvSpPr>
          <p:spPr>
            <a:xfrm>
              <a:off x="4065671" y="3140884"/>
              <a:ext cx="114300" cy="114300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AF4EC887-33E6-4D9A-A124-33669E1E9E7F}"/>
              </a:ext>
            </a:extLst>
          </p:cNvPr>
          <p:cNvGrpSpPr/>
          <p:nvPr/>
        </p:nvGrpSpPr>
        <p:grpSpPr>
          <a:xfrm>
            <a:off x="1557849" y="3907870"/>
            <a:ext cx="114300" cy="1297406"/>
            <a:chOff x="1557849" y="3661132"/>
            <a:chExt cx="114300" cy="1297406"/>
          </a:xfrm>
        </p:grpSpPr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3AB70E42-FF96-44EB-AE31-1C608015F4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5000" y="3744684"/>
              <a:ext cx="0" cy="1213854"/>
            </a:xfrm>
            <a:prstGeom prst="line">
              <a:avLst/>
            </a:prstGeom>
            <a:ln w="158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B4DCD7BE-0244-4486-877A-906E9D2E6997}"/>
                </a:ext>
              </a:extLst>
            </p:cNvPr>
            <p:cNvSpPr/>
            <p:nvPr/>
          </p:nvSpPr>
          <p:spPr>
            <a:xfrm>
              <a:off x="1557849" y="3661132"/>
              <a:ext cx="114300" cy="114300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D4DDAF2F-D7BA-4912-B357-FA980D18E24D}"/>
              </a:ext>
            </a:extLst>
          </p:cNvPr>
          <p:cNvGrpSpPr/>
          <p:nvPr/>
        </p:nvGrpSpPr>
        <p:grpSpPr>
          <a:xfrm>
            <a:off x="10519851" y="3907870"/>
            <a:ext cx="114300" cy="1297406"/>
            <a:chOff x="10519851" y="3661132"/>
            <a:chExt cx="114300" cy="1297406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CC451AA-6A35-49E4-A7A8-B7D1F56710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77000" y="3744684"/>
              <a:ext cx="0" cy="1213854"/>
            </a:xfrm>
            <a:prstGeom prst="line">
              <a:avLst/>
            </a:prstGeom>
            <a:ln w="158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474F5AFB-0C98-48F7-B631-35FD78AEB81B}"/>
                </a:ext>
              </a:extLst>
            </p:cNvPr>
            <p:cNvSpPr/>
            <p:nvPr/>
          </p:nvSpPr>
          <p:spPr>
            <a:xfrm>
              <a:off x="10519851" y="3661132"/>
              <a:ext cx="114300" cy="114300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C14737BC-772A-41A3-9A6D-DA1C69BD8772}"/>
              </a:ext>
            </a:extLst>
          </p:cNvPr>
          <p:cNvGrpSpPr/>
          <p:nvPr/>
        </p:nvGrpSpPr>
        <p:grpSpPr>
          <a:xfrm>
            <a:off x="8012031" y="3391154"/>
            <a:ext cx="114300" cy="1011827"/>
            <a:chOff x="8012031" y="3144416"/>
            <a:chExt cx="114300" cy="1011827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63DD7C94-9B2B-43E5-AFD9-9FC77BEAA7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69179" y="3231148"/>
              <a:ext cx="0" cy="925095"/>
            </a:xfrm>
            <a:prstGeom prst="line">
              <a:avLst/>
            </a:prstGeom>
            <a:ln w="158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87D2E52D-A623-41DF-A065-A689D1D81819}"/>
                </a:ext>
              </a:extLst>
            </p:cNvPr>
            <p:cNvSpPr/>
            <p:nvPr/>
          </p:nvSpPr>
          <p:spPr>
            <a:xfrm>
              <a:off x="8012031" y="3144416"/>
              <a:ext cx="114300" cy="114300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662A6FD-5D1D-404D-8A13-324EA2F0DC19}"/>
              </a:ext>
            </a:extLst>
          </p:cNvPr>
          <p:cNvGrpSpPr/>
          <p:nvPr/>
        </p:nvGrpSpPr>
        <p:grpSpPr>
          <a:xfrm>
            <a:off x="431390" y="2567742"/>
            <a:ext cx="2518104" cy="1107996"/>
            <a:chOff x="969116" y="4647942"/>
            <a:chExt cx="2518104" cy="1107996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4A113CB-5A29-4E59-8409-523BA0A134A0}"/>
                </a:ext>
              </a:extLst>
            </p:cNvPr>
            <p:cNvSpPr txBox="1"/>
            <p:nvPr/>
          </p:nvSpPr>
          <p:spPr>
            <a:xfrm>
              <a:off x="1379684" y="4647942"/>
              <a:ext cx="1696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6044318F-D306-499E-94B9-4A3090D165C2}"/>
                </a:ext>
              </a:extLst>
            </p:cNvPr>
            <p:cNvSpPr txBox="1"/>
            <p:nvPr/>
          </p:nvSpPr>
          <p:spPr>
            <a:xfrm>
              <a:off x="969116" y="5109607"/>
              <a:ext cx="25181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spc="400" dirty="0">
                  <a:cs typeface="+mn-ea"/>
                  <a:sym typeface="+mn-lt"/>
                </a:rPr>
                <a:t>单击此处添加标题内容，内容要与标题相符，需要注意字体大小。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927ABAF9-BB54-4AA5-B6B0-4E293E76ACCC}"/>
              </a:ext>
            </a:extLst>
          </p:cNvPr>
          <p:cNvGrpSpPr/>
          <p:nvPr/>
        </p:nvGrpSpPr>
        <p:grpSpPr>
          <a:xfrm>
            <a:off x="2863769" y="2013744"/>
            <a:ext cx="2518104" cy="1107996"/>
            <a:chOff x="969116" y="4647942"/>
            <a:chExt cx="2518104" cy="1107996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2BE3CA78-35E9-4448-B81F-BAECE1D65AC8}"/>
                </a:ext>
              </a:extLst>
            </p:cNvPr>
            <p:cNvSpPr txBox="1"/>
            <p:nvPr/>
          </p:nvSpPr>
          <p:spPr>
            <a:xfrm>
              <a:off x="1379684" y="4647942"/>
              <a:ext cx="1696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A939E80B-3D65-42CB-B0CB-32B2FD9AA649}"/>
                </a:ext>
              </a:extLst>
            </p:cNvPr>
            <p:cNvSpPr txBox="1"/>
            <p:nvPr/>
          </p:nvSpPr>
          <p:spPr>
            <a:xfrm>
              <a:off x="969116" y="5109607"/>
              <a:ext cx="25181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spc="400" dirty="0">
                  <a:cs typeface="+mn-ea"/>
                  <a:sym typeface="+mn-lt"/>
                </a:rPr>
                <a:t>单击此处添加标题内容，内容要与标题相符，需要注意字体大小。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AA9964B6-99BB-480F-987C-47116DFCCBDE}"/>
              </a:ext>
            </a:extLst>
          </p:cNvPr>
          <p:cNvGrpSpPr/>
          <p:nvPr/>
        </p:nvGrpSpPr>
        <p:grpSpPr>
          <a:xfrm>
            <a:off x="6810127" y="2013744"/>
            <a:ext cx="2518104" cy="1107996"/>
            <a:chOff x="969116" y="4647942"/>
            <a:chExt cx="2518104" cy="1107996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74A0063-5C6D-4CBB-AA33-18E58EC6D637}"/>
                </a:ext>
              </a:extLst>
            </p:cNvPr>
            <p:cNvSpPr txBox="1"/>
            <p:nvPr/>
          </p:nvSpPr>
          <p:spPr>
            <a:xfrm>
              <a:off x="1379684" y="4647942"/>
              <a:ext cx="1696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E1F8C615-E434-44CC-A08B-57F9DBC32C1F}"/>
                </a:ext>
              </a:extLst>
            </p:cNvPr>
            <p:cNvSpPr txBox="1"/>
            <p:nvPr/>
          </p:nvSpPr>
          <p:spPr>
            <a:xfrm>
              <a:off x="969116" y="5109607"/>
              <a:ext cx="25181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spc="400" dirty="0">
                  <a:cs typeface="+mn-ea"/>
                  <a:sym typeface="+mn-lt"/>
                </a:rPr>
                <a:t>单击此处添加标题内容，内容要与标题相符，需要注意字体大小。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D525E1E2-307F-4E2F-A3FA-F8A9EABE8711}"/>
              </a:ext>
            </a:extLst>
          </p:cNvPr>
          <p:cNvGrpSpPr/>
          <p:nvPr/>
        </p:nvGrpSpPr>
        <p:grpSpPr>
          <a:xfrm>
            <a:off x="9242506" y="2567742"/>
            <a:ext cx="2518104" cy="1107996"/>
            <a:chOff x="969116" y="4647942"/>
            <a:chExt cx="2518104" cy="110799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FBAFDC9-D2EF-4D59-839F-52782B00F331}"/>
                </a:ext>
              </a:extLst>
            </p:cNvPr>
            <p:cNvSpPr txBox="1"/>
            <p:nvPr/>
          </p:nvSpPr>
          <p:spPr>
            <a:xfrm>
              <a:off x="1379684" y="4647942"/>
              <a:ext cx="1696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cs typeface="+mn-ea"/>
                  <a:sym typeface="+mn-lt"/>
                </a:rPr>
                <a:t>添加标题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24A1407-A98B-4541-9352-51586C0C825C}"/>
                </a:ext>
              </a:extLst>
            </p:cNvPr>
            <p:cNvSpPr txBox="1"/>
            <p:nvPr/>
          </p:nvSpPr>
          <p:spPr>
            <a:xfrm>
              <a:off x="969116" y="5109607"/>
              <a:ext cx="25181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spc="400" dirty="0">
                  <a:cs typeface="+mn-ea"/>
                  <a:sym typeface="+mn-lt"/>
                </a:rPr>
                <a:t>单击此处添加标题内容，内容要与标题相符，需要注意字体大小。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AA029747-3F35-4BFF-A11C-AB7C60533B48}"/>
              </a:ext>
            </a:extLst>
          </p:cNvPr>
          <p:cNvGrpSpPr/>
          <p:nvPr/>
        </p:nvGrpSpPr>
        <p:grpSpPr>
          <a:xfrm>
            <a:off x="816690" y="540347"/>
            <a:ext cx="847710" cy="738664"/>
            <a:chOff x="1062186" y="887468"/>
            <a:chExt cx="912375" cy="795011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664B5D58-4A49-49DF-840D-E1FBD5B091D3}"/>
                </a:ext>
              </a:extLst>
            </p:cNvPr>
            <p:cNvSpPr/>
            <p:nvPr/>
          </p:nvSpPr>
          <p:spPr>
            <a:xfrm>
              <a:off x="1062186" y="887468"/>
              <a:ext cx="795011" cy="795011"/>
            </a:xfrm>
            <a:prstGeom prst="ellipse">
              <a:avLst/>
            </a:prstGeom>
            <a:solidFill>
              <a:srgbClr val="0404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B6F1EEE5-895B-4D76-AD06-605BA740F527}"/>
                </a:ext>
              </a:extLst>
            </p:cNvPr>
            <p:cNvSpPr/>
            <p:nvPr/>
          </p:nvSpPr>
          <p:spPr>
            <a:xfrm>
              <a:off x="1459691" y="1141640"/>
              <a:ext cx="514870" cy="514870"/>
            </a:xfrm>
            <a:prstGeom prst="ellipse">
              <a:avLst/>
            </a:prstGeom>
            <a:solidFill>
              <a:srgbClr val="E0AA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04022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365">
        <p:random/>
      </p:transition>
    </mc:Choice>
    <mc:Fallback xmlns="">
      <p:transition spd="slow" advTm="2365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6|0.6|0.8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2|0.1|0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3|0.3|0.2|0.2|0.3|0.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1|0.2|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2|0.2|0.2|0.2|0.4|0.2|0.2|0.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2|0.2|0.2|0.2|0.5|0.3|0.4|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5|0.5|0.4|0.7|0.5|0.6|0.5|0.7|0.6|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4|0.8|1|1|0.9|1|0.6|0.8|0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4|0.8|1|1|0.9|1|0.6|0.8|0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4|0.5|0.5|0.4|0.7|0.3|0.4|0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2|0.2|0.3|0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3|0.3|0.2|0.2|0.4|0.3|0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4|0.4|0.4|0.3|0.3|0.2|0.2|0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2|0.2|0.2|0.4|0.4|0.4"/>
</p:tagLst>
</file>

<file path=ppt/theme/theme1.xml><?xml version="1.0" encoding="utf-8"?>
<a:theme xmlns:a="http://schemas.openxmlformats.org/drawingml/2006/main" name="自定义设计方案">
  <a:themeElements>
    <a:clrScheme name="02-双色02-旁门左道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6D1"/>
      </a:accent1>
      <a:accent2>
        <a:srgbClr val="FFB6B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</TotalTime>
  <Words>1035</Words>
  <Application>Microsoft Office PowerPoint</Application>
  <PresentationFormat>宽屏</PresentationFormat>
  <Paragraphs>141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等线</vt:lpstr>
      <vt:lpstr>等线 Light</vt:lpstr>
      <vt:lpstr>Arial</vt:lpstr>
      <vt:lpstr>Calibri</vt:lpstr>
      <vt:lpstr>Wingdings</vt:lpstr>
      <vt:lpstr>自定义设计方案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月度工作汇报</dc:title>
  <dc:creator>第一PPT</dc:creator>
  <cp:keywords>www.1ppt.com</cp:keywords>
  <dc:description>www.1ppt.com</dc:description>
  <cp:lastModifiedBy>Yotta Whth</cp:lastModifiedBy>
  <cp:revision>168</cp:revision>
  <dcterms:created xsi:type="dcterms:W3CDTF">2021-02-22T08:49:48Z</dcterms:created>
  <dcterms:modified xsi:type="dcterms:W3CDTF">2022-12-01T18:18:40Z</dcterms:modified>
</cp:coreProperties>
</file>

<file path=docProps/thumbnail.jpeg>
</file>